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8"/>
  </p:notesMasterIdLst>
  <p:sldIdLst>
    <p:sldId id="256" r:id="rId2"/>
    <p:sldId id="257" r:id="rId3"/>
    <p:sldId id="259" r:id="rId4"/>
    <p:sldId id="258" r:id="rId5"/>
    <p:sldId id="260" r:id="rId6"/>
    <p:sldId id="267" r:id="rId7"/>
    <p:sldId id="270" r:id="rId8"/>
    <p:sldId id="271" r:id="rId9"/>
    <p:sldId id="261" r:id="rId10"/>
    <p:sldId id="263" r:id="rId11"/>
    <p:sldId id="262" r:id="rId12"/>
    <p:sldId id="264" r:id="rId13"/>
    <p:sldId id="265" r:id="rId14"/>
    <p:sldId id="266" r:id="rId15"/>
    <p:sldId id="268" r:id="rId16"/>
    <p:sldId id="269"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3AD86-AC39-45DC-B6AC-D6E5B9E19DAB}" v="165" dt="2023-04-26T22:41:12.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n Nataraj" userId="856f3b38e13db7b7" providerId="LiveId" clId="{7343AD86-AC39-45DC-B6AC-D6E5B9E19DAB}"/>
    <pc:docChg chg="undo redo custSel addSld delSld modSld sldOrd modMainMaster">
      <pc:chgData name="Srinivasan Nataraj" userId="856f3b38e13db7b7" providerId="LiveId" clId="{7343AD86-AC39-45DC-B6AC-D6E5B9E19DAB}" dt="2023-04-26T22:44:01.012" v="1066" actId="6549"/>
      <pc:docMkLst>
        <pc:docMk/>
      </pc:docMkLst>
      <pc:sldChg chg="delSp modSp mod modTransition modClrScheme chgLayout">
        <pc:chgData name="Srinivasan Nataraj" userId="856f3b38e13db7b7" providerId="LiveId" clId="{7343AD86-AC39-45DC-B6AC-D6E5B9E19DAB}" dt="2023-04-26T21:22:30.800" v="859"/>
        <pc:sldMkLst>
          <pc:docMk/>
          <pc:sldMk cId="3145513137" sldId="256"/>
        </pc:sldMkLst>
        <pc:spChg chg="del mod">
          <ac:chgData name="Srinivasan Nataraj" userId="856f3b38e13db7b7" providerId="LiveId" clId="{7343AD86-AC39-45DC-B6AC-D6E5B9E19DAB}" dt="2023-04-26T21:08:16.314" v="720" actId="478"/>
          <ac:spMkLst>
            <pc:docMk/>
            <pc:sldMk cId="3145513137" sldId="256"/>
            <ac:spMk id="1084" creationId="{45F8506F-723E-2FBC-A83C-170B99FE17A1}"/>
          </ac:spMkLst>
        </pc:spChg>
        <pc:spChg chg="del mod">
          <ac:chgData name="Srinivasan Nataraj" userId="856f3b38e13db7b7" providerId="LiveId" clId="{7343AD86-AC39-45DC-B6AC-D6E5B9E19DAB}" dt="2023-04-26T21:08:22.001" v="721" actId="478"/>
          <ac:spMkLst>
            <pc:docMk/>
            <pc:sldMk cId="3145513137" sldId="256"/>
            <ac:spMk id="1085" creationId="{E573BBF6-53A5-C524-AF75-E2281BF383F3}"/>
          </ac:spMkLst>
        </pc:spChg>
        <pc:spChg chg="mod">
          <ac:chgData name="Srinivasan Nataraj" userId="856f3b38e13db7b7" providerId="LiveId" clId="{7343AD86-AC39-45DC-B6AC-D6E5B9E19DAB}" dt="2023-04-26T20:36:45.069" v="541" actId="26606"/>
          <ac:spMkLst>
            <pc:docMk/>
            <pc:sldMk cId="3145513137" sldId="256"/>
            <ac:spMk id="1086" creationId="{E3FE2554-CB6E-D4EE-1669-7B8F88467A22}"/>
          </ac:spMkLst>
        </pc:spChg>
        <pc:picChg chg="mod">
          <ac:chgData name="Srinivasan Nataraj" userId="856f3b38e13db7b7" providerId="LiveId" clId="{7343AD86-AC39-45DC-B6AC-D6E5B9E19DAB}" dt="2023-04-26T20:37:56.646" v="545" actId="14861"/>
          <ac:picMkLst>
            <pc:docMk/>
            <pc:sldMk cId="3145513137" sldId="256"/>
            <ac:picMk id="1028" creationId="{4853F827-D888-035B-027F-45EAD8926A8E}"/>
          </ac:picMkLst>
        </pc:picChg>
      </pc:sldChg>
      <pc:sldChg chg="delSp modSp mod modTransition">
        <pc:chgData name="Srinivasan Nataraj" userId="856f3b38e13db7b7" providerId="LiveId" clId="{7343AD86-AC39-45DC-B6AC-D6E5B9E19DAB}" dt="2023-04-26T22:44:01.012" v="1066" actId="6549"/>
        <pc:sldMkLst>
          <pc:docMk/>
          <pc:sldMk cId="1602521886" sldId="257"/>
        </pc:sldMkLst>
        <pc:spChg chg="mod">
          <ac:chgData name="Srinivasan Nataraj" userId="856f3b38e13db7b7" providerId="LiveId" clId="{7343AD86-AC39-45DC-B6AC-D6E5B9E19DAB}" dt="2023-04-26T22:44:01.012" v="1066" actId="6549"/>
          <ac:spMkLst>
            <pc:docMk/>
            <pc:sldMk cId="1602521886" sldId="257"/>
            <ac:spMk id="3" creationId="{24C5AFF8-2698-6BF8-F246-C43523655AFB}"/>
          </ac:spMkLst>
        </pc:spChg>
        <pc:spChg chg="del mod">
          <ac:chgData name="Srinivasan Nataraj" userId="856f3b38e13db7b7" providerId="LiveId" clId="{7343AD86-AC39-45DC-B6AC-D6E5B9E19DAB}" dt="2023-04-26T20:36:12.113" v="532" actId="478"/>
          <ac:spMkLst>
            <pc:docMk/>
            <pc:sldMk cId="1602521886" sldId="257"/>
            <ac:spMk id="8" creationId="{BAEFCE30-20EC-D2F4-5BD8-89CDAE28D2E9}"/>
          </ac:spMkLst>
        </pc:spChg>
        <pc:spChg chg="del">
          <ac:chgData name="Srinivasan Nataraj" userId="856f3b38e13db7b7" providerId="LiveId" clId="{7343AD86-AC39-45DC-B6AC-D6E5B9E19DAB}" dt="2023-04-26T20:36:17.779" v="533" actId="478"/>
          <ac:spMkLst>
            <pc:docMk/>
            <pc:sldMk cId="1602521886" sldId="257"/>
            <ac:spMk id="10" creationId="{0D8F3B5B-733B-74EA-B1EA-66EE6B84D4B8}"/>
          </ac:spMkLst>
        </pc:spChg>
        <pc:spChg chg="del">
          <ac:chgData name="Srinivasan Nataraj" userId="856f3b38e13db7b7" providerId="LiveId" clId="{7343AD86-AC39-45DC-B6AC-D6E5B9E19DAB}" dt="2023-04-26T20:36:23.891" v="534" actId="478"/>
          <ac:spMkLst>
            <pc:docMk/>
            <pc:sldMk cId="1602521886" sldId="257"/>
            <ac:spMk id="12" creationId="{7FAFA6F5-E91F-C30E-BCAF-01C3F9CB40CF}"/>
          </ac:spMkLst>
        </pc:spChg>
      </pc:sldChg>
      <pc:sldChg chg="addSp delSp modSp mod modTransition modAnim">
        <pc:chgData name="Srinivasan Nataraj" userId="856f3b38e13db7b7" providerId="LiveId" clId="{7343AD86-AC39-45DC-B6AC-D6E5B9E19DAB}" dt="2023-04-26T21:24:41.638" v="877"/>
        <pc:sldMkLst>
          <pc:docMk/>
          <pc:sldMk cId="2613228371" sldId="258"/>
        </pc:sldMkLst>
        <pc:spChg chg="mod">
          <ac:chgData name="Srinivasan Nataraj" userId="856f3b38e13db7b7" providerId="LiveId" clId="{7343AD86-AC39-45DC-B6AC-D6E5B9E19DAB}" dt="2023-04-26T21:11:56.049" v="756" actId="1076"/>
          <ac:spMkLst>
            <pc:docMk/>
            <pc:sldMk cId="2613228371" sldId="258"/>
            <ac:spMk id="4" creationId="{F1E264B1-74B2-C61B-CE42-F4E9BE54F0FB}"/>
          </ac:spMkLst>
        </pc:spChg>
        <pc:spChg chg="add mod">
          <ac:chgData name="Srinivasan Nataraj" userId="856f3b38e13db7b7" providerId="LiveId" clId="{7343AD86-AC39-45DC-B6AC-D6E5B9E19DAB}" dt="2023-04-26T21:20:44.843" v="853" actId="164"/>
          <ac:spMkLst>
            <pc:docMk/>
            <pc:sldMk cId="2613228371" sldId="258"/>
            <ac:spMk id="55" creationId="{04574C7A-9BCD-00CB-2E98-1EA0FA2762CC}"/>
          </ac:spMkLst>
        </pc:spChg>
        <pc:spChg chg="add mod">
          <ac:chgData name="Srinivasan Nataraj" userId="856f3b38e13db7b7" providerId="LiveId" clId="{7343AD86-AC39-45DC-B6AC-D6E5B9E19DAB}" dt="2023-04-26T21:17:50.613" v="833" actId="164"/>
          <ac:spMkLst>
            <pc:docMk/>
            <pc:sldMk cId="2613228371" sldId="258"/>
            <ac:spMk id="68" creationId="{3F0E7641-F1D5-C4BA-EF2C-D20355A1BE79}"/>
          </ac:spMkLst>
        </pc:spChg>
        <pc:spChg chg="add mod">
          <ac:chgData name="Srinivasan Nataraj" userId="856f3b38e13db7b7" providerId="LiveId" clId="{7343AD86-AC39-45DC-B6AC-D6E5B9E19DAB}" dt="2023-04-26T21:17:50.613" v="833" actId="164"/>
          <ac:spMkLst>
            <pc:docMk/>
            <pc:sldMk cId="2613228371" sldId="258"/>
            <ac:spMk id="70" creationId="{FD2B771C-494B-E280-A246-4CFD770899CB}"/>
          </ac:spMkLst>
        </pc:spChg>
        <pc:spChg chg="add mod">
          <ac:chgData name="Srinivasan Nataraj" userId="856f3b38e13db7b7" providerId="LiveId" clId="{7343AD86-AC39-45DC-B6AC-D6E5B9E19DAB}" dt="2023-04-26T21:17:50.613" v="833" actId="164"/>
          <ac:spMkLst>
            <pc:docMk/>
            <pc:sldMk cId="2613228371" sldId="258"/>
            <ac:spMk id="71" creationId="{1653BD57-9CBF-4609-985D-268D0E1C6366}"/>
          </ac:spMkLst>
        </pc:spChg>
        <pc:spChg chg="add mod">
          <ac:chgData name="Srinivasan Nataraj" userId="856f3b38e13db7b7" providerId="LiveId" clId="{7343AD86-AC39-45DC-B6AC-D6E5B9E19DAB}" dt="2023-04-26T21:17:50.613" v="833" actId="164"/>
          <ac:spMkLst>
            <pc:docMk/>
            <pc:sldMk cId="2613228371" sldId="258"/>
            <ac:spMk id="72" creationId="{6E392D19-8088-C5FE-27F8-B68B3E2B7A1B}"/>
          </ac:spMkLst>
        </pc:spChg>
        <pc:grpChg chg="add mod">
          <ac:chgData name="Srinivasan Nataraj" userId="856f3b38e13db7b7" providerId="LiveId" clId="{7343AD86-AC39-45DC-B6AC-D6E5B9E19DAB}" dt="2023-04-26T21:20:44.843" v="853" actId="164"/>
          <ac:grpSpMkLst>
            <pc:docMk/>
            <pc:sldMk cId="2613228371" sldId="258"/>
            <ac:grpSpMk id="73" creationId="{AB64852B-CC09-E22C-F1A5-16CE00802120}"/>
          </ac:grpSpMkLst>
        </pc:grpChg>
        <pc:grpChg chg="add mod">
          <ac:chgData name="Srinivasan Nataraj" userId="856f3b38e13db7b7" providerId="LiveId" clId="{7343AD86-AC39-45DC-B6AC-D6E5B9E19DAB}" dt="2023-04-26T21:20:44.843" v="853" actId="164"/>
          <ac:grpSpMkLst>
            <pc:docMk/>
            <pc:sldMk cId="2613228371" sldId="258"/>
            <ac:grpSpMk id="74" creationId="{90CE86A3-5831-68A1-6B26-064AB0894B8E}"/>
          </ac:grpSpMkLst>
        </pc:grpChg>
        <pc:cxnChg chg="add mod">
          <ac:chgData name="Srinivasan Nataraj" userId="856f3b38e13db7b7" providerId="LiveId" clId="{7343AD86-AC39-45DC-B6AC-D6E5B9E19DAB}" dt="2023-04-26T21:17:50.613" v="833" actId="164"/>
          <ac:cxnSpMkLst>
            <pc:docMk/>
            <pc:sldMk cId="2613228371" sldId="258"/>
            <ac:cxnSpMk id="57" creationId="{8F0A40AD-0557-D631-293D-759D9A2908CE}"/>
          </ac:cxnSpMkLst>
        </pc:cxnChg>
        <pc:cxnChg chg="add mod">
          <ac:chgData name="Srinivasan Nataraj" userId="856f3b38e13db7b7" providerId="LiveId" clId="{7343AD86-AC39-45DC-B6AC-D6E5B9E19DAB}" dt="2023-04-26T21:17:50.613" v="833" actId="164"/>
          <ac:cxnSpMkLst>
            <pc:docMk/>
            <pc:sldMk cId="2613228371" sldId="258"/>
            <ac:cxnSpMk id="58" creationId="{BBB799F9-2611-491A-753F-FD91F4894D11}"/>
          </ac:cxnSpMkLst>
        </pc:cxnChg>
        <pc:cxnChg chg="add mod">
          <ac:chgData name="Srinivasan Nataraj" userId="856f3b38e13db7b7" providerId="LiveId" clId="{7343AD86-AC39-45DC-B6AC-D6E5B9E19DAB}" dt="2023-04-26T21:13:27.573" v="770" actId="1076"/>
          <ac:cxnSpMkLst>
            <pc:docMk/>
            <pc:sldMk cId="2613228371" sldId="258"/>
            <ac:cxnSpMk id="60" creationId="{51BA2DF3-CD9C-6D7D-2564-0E0943E874DE}"/>
          </ac:cxnSpMkLst>
        </pc:cxnChg>
        <pc:cxnChg chg="add del mod">
          <ac:chgData name="Srinivasan Nataraj" userId="856f3b38e13db7b7" providerId="LiveId" clId="{7343AD86-AC39-45DC-B6AC-D6E5B9E19DAB}" dt="2023-04-26T21:13:49.178" v="776" actId="478"/>
          <ac:cxnSpMkLst>
            <pc:docMk/>
            <pc:sldMk cId="2613228371" sldId="258"/>
            <ac:cxnSpMk id="62" creationId="{C303E783-43C2-F28F-CC05-DA3415DEE32C}"/>
          </ac:cxnSpMkLst>
        </pc:cxnChg>
        <pc:cxnChg chg="add mod">
          <ac:chgData name="Srinivasan Nataraj" userId="856f3b38e13db7b7" providerId="LiveId" clId="{7343AD86-AC39-45DC-B6AC-D6E5B9E19DAB}" dt="2023-04-26T21:17:50.613" v="833" actId="164"/>
          <ac:cxnSpMkLst>
            <pc:docMk/>
            <pc:sldMk cId="2613228371" sldId="258"/>
            <ac:cxnSpMk id="63" creationId="{EF7260F2-3095-B3A1-7790-EA9578AEAF28}"/>
          </ac:cxnSpMkLst>
        </pc:cxnChg>
        <pc:cxnChg chg="add mod">
          <ac:chgData name="Srinivasan Nataraj" userId="856f3b38e13db7b7" providerId="LiveId" clId="{7343AD86-AC39-45DC-B6AC-D6E5B9E19DAB}" dt="2023-04-26T21:17:50.613" v="833" actId="164"/>
          <ac:cxnSpMkLst>
            <pc:docMk/>
            <pc:sldMk cId="2613228371" sldId="258"/>
            <ac:cxnSpMk id="66" creationId="{D6C684CC-7268-EF18-673B-3F1A06536332}"/>
          </ac:cxnSpMkLst>
        </pc:cxnChg>
        <pc:cxnChg chg="add del mod">
          <ac:chgData name="Srinivasan Nataraj" userId="856f3b38e13db7b7" providerId="LiveId" clId="{7343AD86-AC39-45DC-B6AC-D6E5B9E19DAB}" dt="2023-04-26T21:14:51.188" v="796"/>
          <ac:cxnSpMkLst>
            <pc:docMk/>
            <pc:sldMk cId="2613228371" sldId="258"/>
            <ac:cxnSpMk id="69" creationId="{DB0BAF9F-30BC-D6F2-9DAD-99211366273B}"/>
          </ac:cxnSpMkLst>
        </pc:cxnChg>
      </pc:sldChg>
      <pc:sldChg chg="addSp delSp mod ord modTransition">
        <pc:chgData name="Srinivasan Nataraj" userId="856f3b38e13db7b7" providerId="LiveId" clId="{7343AD86-AC39-45DC-B6AC-D6E5B9E19DAB}" dt="2023-04-26T21:22:30.800" v="859"/>
        <pc:sldMkLst>
          <pc:docMk/>
          <pc:sldMk cId="3954084020" sldId="259"/>
        </pc:sldMkLst>
        <pc:inkChg chg="add del">
          <ac:chgData name="Srinivasan Nataraj" userId="856f3b38e13db7b7" providerId="LiveId" clId="{7343AD86-AC39-45DC-B6AC-D6E5B9E19DAB}" dt="2023-04-25T11:01:46.125" v="11" actId="9405"/>
          <ac:inkMkLst>
            <pc:docMk/>
            <pc:sldMk cId="3954084020" sldId="259"/>
            <ac:inkMk id="5" creationId="{0F4F2850-9955-2A23-D6C2-8F88FB6170BD}"/>
          </ac:inkMkLst>
        </pc:inkChg>
        <pc:inkChg chg="add del">
          <ac:chgData name="Srinivasan Nataraj" userId="856f3b38e13db7b7" providerId="LiveId" clId="{7343AD86-AC39-45DC-B6AC-D6E5B9E19DAB}" dt="2023-04-25T11:02:03.077" v="19" actId="9405"/>
          <ac:inkMkLst>
            <pc:docMk/>
            <pc:sldMk cId="3954084020" sldId="259"/>
            <ac:inkMk id="6" creationId="{1906F53C-AECA-BEDB-59BA-FB1C0A8BEB18}"/>
          </ac:inkMkLst>
        </pc:inkChg>
        <pc:inkChg chg="add del">
          <ac:chgData name="Srinivasan Nataraj" userId="856f3b38e13db7b7" providerId="LiveId" clId="{7343AD86-AC39-45DC-B6AC-D6E5B9E19DAB}" dt="2023-04-25T11:02:02.706" v="18" actId="9405"/>
          <ac:inkMkLst>
            <pc:docMk/>
            <pc:sldMk cId="3954084020" sldId="259"/>
            <ac:inkMk id="7" creationId="{F01F5149-C264-3CC1-7574-1796DAE71C20}"/>
          </ac:inkMkLst>
        </pc:inkChg>
        <pc:inkChg chg="add del">
          <ac:chgData name="Srinivasan Nataraj" userId="856f3b38e13db7b7" providerId="LiveId" clId="{7343AD86-AC39-45DC-B6AC-D6E5B9E19DAB}" dt="2023-04-25T11:02:02.198" v="17" actId="9405"/>
          <ac:inkMkLst>
            <pc:docMk/>
            <pc:sldMk cId="3954084020" sldId="259"/>
            <ac:inkMk id="8" creationId="{33448DC8-EA8B-2AC7-F038-2032B39E12E8}"/>
          </ac:inkMkLst>
        </pc:inkChg>
        <pc:inkChg chg="add del">
          <ac:chgData name="Srinivasan Nataraj" userId="856f3b38e13db7b7" providerId="LiveId" clId="{7343AD86-AC39-45DC-B6AC-D6E5B9E19DAB}" dt="2023-04-25T11:02:01.658" v="16" actId="9405"/>
          <ac:inkMkLst>
            <pc:docMk/>
            <pc:sldMk cId="3954084020" sldId="259"/>
            <ac:inkMk id="9" creationId="{B6E3689D-482C-8D83-34F7-A05BB5234BC7}"/>
          </ac:inkMkLst>
        </pc:inkChg>
      </pc:sldChg>
      <pc:sldChg chg="modTransition">
        <pc:chgData name="Srinivasan Nataraj" userId="856f3b38e13db7b7" providerId="LiveId" clId="{7343AD86-AC39-45DC-B6AC-D6E5B9E19DAB}" dt="2023-04-26T21:22:30.800" v="859"/>
        <pc:sldMkLst>
          <pc:docMk/>
          <pc:sldMk cId="2863244389" sldId="260"/>
        </pc:sldMkLst>
      </pc:sldChg>
      <pc:sldChg chg="addSp delSp modSp mod modTransition">
        <pc:chgData name="Srinivasan Nataraj" userId="856f3b38e13db7b7" providerId="LiveId" clId="{7343AD86-AC39-45DC-B6AC-D6E5B9E19DAB}" dt="2023-04-26T21:22:30.800" v="859"/>
        <pc:sldMkLst>
          <pc:docMk/>
          <pc:sldMk cId="895431755" sldId="261"/>
        </pc:sldMkLst>
        <pc:spChg chg="mod">
          <ac:chgData name="Srinivasan Nataraj" userId="856f3b38e13db7b7" providerId="LiveId" clId="{7343AD86-AC39-45DC-B6AC-D6E5B9E19DAB}" dt="2023-04-26T20:14:18.523" v="274" actId="20577"/>
          <ac:spMkLst>
            <pc:docMk/>
            <pc:sldMk cId="895431755" sldId="261"/>
            <ac:spMk id="2" creationId="{6E1FAC4F-6458-7CA9-9B36-B5F1B9F3CAF3}"/>
          </ac:spMkLst>
        </pc:spChg>
        <pc:spChg chg="del">
          <ac:chgData name="Srinivasan Nataraj" userId="856f3b38e13db7b7" providerId="LiveId" clId="{7343AD86-AC39-45DC-B6AC-D6E5B9E19DAB}" dt="2023-04-25T10:59:24.491" v="1"/>
          <ac:spMkLst>
            <pc:docMk/>
            <pc:sldMk cId="895431755" sldId="261"/>
            <ac:spMk id="3" creationId="{CACCEAFB-42E4-6008-8C98-C21102BED1E3}"/>
          </ac:spMkLst>
        </pc:spChg>
        <pc:picChg chg="add mod">
          <ac:chgData name="Srinivasan Nataraj" userId="856f3b38e13db7b7" providerId="LiveId" clId="{7343AD86-AC39-45DC-B6AC-D6E5B9E19DAB}" dt="2023-04-26T20:14:43.227" v="275" actId="1440"/>
          <ac:picMkLst>
            <pc:docMk/>
            <pc:sldMk cId="895431755" sldId="261"/>
            <ac:picMk id="3074" creationId="{F40A2AEC-7703-5B9D-7339-1A9F80F39CB5}"/>
          </ac:picMkLst>
        </pc:picChg>
        <pc:inkChg chg="add del">
          <ac:chgData name="Srinivasan Nataraj" userId="856f3b38e13db7b7" providerId="LiveId" clId="{7343AD86-AC39-45DC-B6AC-D6E5B9E19DAB}" dt="2023-04-25T11:01:13.947" v="4" actId="9405"/>
          <ac:inkMkLst>
            <pc:docMk/>
            <pc:sldMk cId="895431755" sldId="261"/>
            <ac:inkMk id="4" creationId="{65B6AB6D-869C-BA22-B54E-67DC2F146F49}"/>
          </ac:inkMkLst>
        </pc:inkChg>
        <pc:inkChg chg="add del">
          <ac:chgData name="Srinivasan Nataraj" userId="856f3b38e13db7b7" providerId="LiveId" clId="{7343AD86-AC39-45DC-B6AC-D6E5B9E19DAB}" dt="2023-04-25T11:01:17.170" v="6" actId="9405"/>
          <ac:inkMkLst>
            <pc:docMk/>
            <pc:sldMk cId="895431755" sldId="261"/>
            <ac:inkMk id="5" creationId="{94E3F306-B5EB-5AFB-D621-3348DEF3B5F0}"/>
          </ac:inkMkLst>
        </pc:inkChg>
        <pc:inkChg chg="add del">
          <ac:chgData name="Srinivasan Nataraj" userId="856f3b38e13db7b7" providerId="LiveId" clId="{7343AD86-AC39-45DC-B6AC-D6E5B9E19DAB}" dt="2023-04-25T11:02:14.713" v="22" actId="9405"/>
          <ac:inkMkLst>
            <pc:docMk/>
            <pc:sldMk cId="895431755" sldId="261"/>
            <ac:inkMk id="6" creationId="{089DD90F-0F8D-35EE-EE12-7F90387324F7}"/>
          </ac:inkMkLst>
        </pc:inkChg>
        <pc:inkChg chg="add del">
          <ac:chgData name="Srinivasan Nataraj" userId="856f3b38e13db7b7" providerId="LiveId" clId="{7343AD86-AC39-45DC-B6AC-D6E5B9E19DAB}" dt="2023-04-25T11:02:14.321" v="21" actId="9405"/>
          <ac:inkMkLst>
            <pc:docMk/>
            <pc:sldMk cId="895431755" sldId="261"/>
            <ac:inkMk id="7" creationId="{E58CA639-04D0-4877-2B37-024897F54352}"/>
          </ac:inkMkLst>
        </pc:inkChg>
        <pc:inkChg chg="add del">
          <ac:chgData name="Srinivasan Nataraj" userId="856f3b38e13db7b7" providerId="LiveId" clId="{7343AD86-AC39-45DC-B6AC-D6E5B9E19DAB}" dt="2023-04-25T11:02:13.773" v="20" actId="9405"/>
          <ac:inkMkLst>
            <pc:docMk/>
            <pc:sldMk cId="895431755" sldId="261"/>
            <ac:inkMk id="8" creationId="{87B4B6BC-3824-E872-F623-3A6AC4B1A4ED}"/>
          </ac:inkMkLst>
        </pc:inkChg>
        <pc:inkChg chg="add">
          <ac:chgData name="Srinivasan Nataraj" userId="856f3b38e13db7b7" providerId="LiveId" clId="{7343AD86-AC39-45DC-B6AC-D6E5B9E19DAB}" dt="2023-04-25T11:02:17.127" v="23" actId="9405"/>
          <ac:inkMkLst>
            <pc:docMk/>
            <pc:sldMk cId="895431755" sldId="261"/>
            <ac:inkMk id="9" creationId="{01F181EA-47BD-4A7C-600D-9F6348437A3C}"/>
          </ac:inkMkLst>
        </pc:inkChg>
        <pc:inkChg chg="add">
          <ac:chgData name="Srinivasan Nataraj" userId="856f3b38e13db7b7" providerId="LiveId" clId="{7343AD86-AC39-45DC-B6AC-D6E5B9E19DAB}" dt="2023-04-26T19:58:55.563" v="24" actId="9405"/>
          <ac:inkMkLst>
            <pc:docMk/>
            <pc:sldMk cId="895431755" sldId="261"/>
            <ac:inkMk id="10" creationId="{3C8670B7-D70B-918C-9251-53AAF311E3E5}"/>
          </ac:inkMkLst>
        </pc:inkChg>
      </pc:sldChg>
      <pc:sldChg chg="addSp delSp modSp new mod modTransition">
        <pc:chgData name="Srinivasan Nataraj" userId="856f3b38e13db7b7" providerId="LiveId" clId="{7343AD86-AC39-45DC-B6AC-D6E5B9E19DAB}" dt="2023-04-26T21:22:30.800" v="859"/>
        <pc:sldMkLst>
          <pc:docMk/>
          <pc:sldMk cId="147716301" sldId="262"/>
        </pc:sldMkLst>
        <pc:spChg chg="mod">
          <ac:chgData name="Srinivasan Nataraj" userId="856f3b38e13db7b7" providerId="LiveId" clId="{7343AD86-AC39-45DC-B6AC-D6E5B9E19DAB}" dt="2023-04-26T20:13:10.039" v="223" actId="1035"/>
          <ac:spMkLst>
            <pc:docMk/>
            <pc:sldMk cId="147716301" sldId="262"/>
            <ac:spMk id="2" creationId="{CA58F764-3F48-2F31-BFF4-6F7160BCD3F7}"/>
          </ac:spMkLst>
        </pc:spChg>
        <pc:spChg chg="mod">
          <ac:chgData name="Srinivasan Nataraj" userId="856f3b38e13db7b7" providerId="LiveId" clId="{7343AD86-AC39-45DC-B6AC-D6E5B9E19DAB}" dt="2023-04-26T20:13:17.388" v="242" actId="1035"/>
          <ac:spMkLst>
            <pc:docMk/>
            <pc:sldMk cId="147716301" sldId="262"/>
            <ac:spMk id="3" creationId="{790B98D6-84D5-FA01-7978-648B732ADFE1}"/>
          </ac:spMkLst>
        </pc:spChg>
        <pc:graphicFrameChg chg="add del mod modGraphic">
          <ac:chgData name="Srinivasan Nataraj" userId="856f3b38e13db7b7" providerId="LiveId" clId="{7343AD86-AC39-45DC-B6AC-D6E5B9E19DAB}" dt="2023-04-26T20:03:25.226" v="80" actId="1032"/>
          <ac:graphicFrameMkLst>
            <pc:docMk/>
            <pc:sldMk cId="147716301" sldId="262"/>
            <ac:graphicFrameMk id="5" creationId="{459C81B5-B33D-39F1-C8B0-6A4790401799}"/>
          </ac:graphicFrameMkLst>
        </pc:graphicFrameChg>
        <pc:graphicFrameChg chg="add mod modGraphic">
          <ac:chgData name="Srinivasan Nataraj" userId="856f3b38e13db7b7" providerId="LiveId" clId="{7343AD86-AC39-45DC-B6AC-D6E5B9E19DAB}" dt="2023-04-26T20:13:30.543" v="264" actId="1037"/>
          <ac:graphicFrameMkLst>
            <pc:docMk/>
            <pc:sldMk cId="147716301" sldId="262"/>
            <ac:graphicFrameMk id="6" creationId="{DE4E4DCB-0677-85C5-22AB-7860F6967AD9}"/>
          </ac:graphicFrameMkLst>
        </pc:graphicFrameChg>
        <pc:inkChg chg="add">
          <ac:chgData name="Srinivasan Nataraj" userId="856f3b38e13db7b7" providerId="LiveId" clId="{7343AD86-AC39-45DC-B6AC-D6E5B9E19DAB}" dt="2023-04-26T20:00:09.167" v="26" actId="9405"/>
          <ac:inkMkLst>
            <pc:docMk/>
            <pc:sldMk cId="147716301" sldId="262"/>
            <ac:inkMk id="4" creationId="{BCEB41E9-3380-FC33-8288-D49FB3F05C84}"/>
          </ac:inkMkLst>
        </pc:inkChg>
      </pc:sldChg>
      <pc:sldChg chg="modSp new mod modTransition">
        <pc:chgData name="Srinivasan Nataraj" userId="856f3b38e13db7b7" providerId="LiveId" clId="{7343AD86-AC39-45DC-B6AC-D6E5B9E19DAB}" dt="2023-04-26T21:22:30.800" v="859"/>
        <pc:sldMkLst>
          <pc:docMk/>
          <pc:sldMk cId="1874995183" sldId="263"/>
        </pc:sldMkLst>
        <pc:spChg chg="mod">
          <ac:chgData name="Srinivasan Nataraj" userId="856f3b38e13db7b7" providerId="LiveId" clId="{7343AD86-AC39-45DC-B6AC-D6E5B9E19DAB}" dt="2023-04-26T20:15:19.252" v="284" actId="20577"/>
          <ac:spMkLst>
            <pc:docMk/>
            <pc:sldMk cId="1874995183" sldId="263"/>
            <ac:spMk id="2" creationId="{917E802B-ECE2-DEE0-E949-754E93FC069F}"/>
          </ac:spMkLst>
        </pc:spChg>
        <pc:spChg chg="mod">
          <ac:chgData name="Srinivasan Nataraj" userId="856f3b38e13db7b7" providerId="LiveId" clId="{7343AD86-AC39-45DC-B6AC-D6E5B9E19DAB}" dt="2023-04-26T20:16:00.219" v="293" actId="2711"/>
          <ac:spMkLst>
            <pc:docMk/>
            <pc:sldMk cId="1874995183" sldId="263"/>
            <ac:spMk id="3" creationId="{48006E07-320A-2655-B7F4-D82538873ABC}"/>
          </ac:spMkLst>
        </pc:spChg>
      </pc:sldChg>
      <pc:sldChg chg="modSp new mod modTransition">
        <pc:chgData name="Srinivasan Nataraj" userId="856f3b38e13db7b7" providerId="LiveId" clId="{7343AD86-AC39-45DC-B6AC-D6E5B9E19DAB}" dt="2023-04-26T21:22:30.800" v="859"/>
        <pc:sldMkLst>
          <pc:docMk/>
          <pc:sldMk cId="1199615124" sldId="264"/>
        </pc:sldMkLst>
        <pc:spChg chg="mod">
          <ac:chgData name="Srinivasan Nataraj" userId="856f3b38e13db7b7" providerId="LiveId" clId="{7343AD86-AC39-45DC-B6AC-D6E5B9E19DAB}" dt="2023-04-26T20:18:00.007" v="305" actId="20577"/>
          <ac:spMkLst>
            <pc:docMk/>
            <pc:sldMk cId="1199615124" sldId="264"/>
            <ac:spMk id="2" creationId="{1CD05803-F942-95FD-65B1-435C118F50BD}"/>
          </ac:spMkLst>
        </pc:spChg>
        <pc:spChg chg="mod">
          <ac:chgData name="Srinivasan Nataraj" userId="856f3b38e13db7b7" providerId="LiveId" clId="{7343AD86-AC39-45DC-B6AC-D6E5B9E19DAB}" dt="2023-04-26T20:19:54.366" v="341" actId="313"/>
          <ac:spMkLst>
            <pc:docMk/>
            <pc:sldMk cId="1199615124" sldId="264"/>
            <ac:spMk id="3" creationId="{63434CC8-B6CD-EFCA-9B1B-CF5EC5A8F220}"/>
          </ac:spMkLst>
        </pc:spChg>
      </pc:sldChg>
      <pc:sldChg chg="modSp new mod modTransition">
        <pc:chgData name="Srinivasan Nataraj" userId="856f3b38e13db7b7" providerId="LiveId" clId="{7343AD86-AC39-45DC-B6AC-D6E5B9E19DAB}" dt="2023-04-26T21:22:30.800" v="859"/>
        <pc:sldMkLst>
          <pc:docMk/>
          <pc:sldMk cId="3418280973" sldId="265"/>
        </pc:sldMkLst>
        <pc:spChg chg="mod">
          <ac:chgData name="Srinivasan Nataraj" userId="856f3b38e13db7b7" providerId="LiveId" clId="{7343AD86-AC39-45DC-B6AC-D6E5B9E19DAB}" dt="2023-04-26T20:23:21.841" v="384" actId="313"/>
          <ac:spMkLst>
            <pc:docMk/>
            <pc:sldMk cId="3418280973" sldId="265"/>
            <ac:spMk id="2" creationId="{65411856-4CD3-E76D-31A0-92E88A529351}"/>
          </ac:spMkLst>
        </pc:spChg>
        <pc:spChg chg="mod">
          <ac:chgData name="Srinivasan Nataraj" userId="856f3b38e13db7b7" providerId="LiveId" clId="{7343AD86-AC39-45DC-B6AC-D6E5B9E19DAB}" dt="2023-04-26T20:23:30.107" v="385" actId="2711"/>
          <ac:spMkLst>
            <pc:docMk/>
            <pc:sldMk cId="3418280973" sldId="265"/>
            <ac:spMk id="3" creationId="{358FCDA6-BFA1-EB88-F441-26C1525D2B79}"/>
          </ac:spMkLst>
        </pc:spChg>
      </pc:sldChg>
      <pc:sldChg chg="addSp delSp modSp new mod modTransition modClrScheme chgLayout">
        <pc:chgData name="Srinivasan Nataraj" userId="856f3b38e13db7b7" providerId="LiveId" clId="{7343AD86-AC39-45DC-B6AC-D6E5B9E19DAB}" dt="2023-04-26T21:22:30.800" v="859"/>
        <pc:sldMkLst>
          <pc:docMk/>
          <pc:sldMk cId="783024164" sldId="266"/>
        </pc:sldMkLst>
        <pc:spChg chg="mod ord">
          <ac:chgData name="Srinivasan Nataraj" userId="856f3b38e13db7b7" providerId="LiveId" clId="{7343AD86-AC39-45DC-B6AC-D6E5B9E19DAB}" dt="2023-04-26T20:30:43.266" v="461" actId="700"/>
          <ac:spMkLst>
            <pc:docMk/>
            <pc:sldMk cId="783024164" sldId="266"/>
            <ac:spMk id="2" creationId="{CEB0785C-4B1A-AA53-C27E-D5160CA0EFD1}"/>
          </ac:spMkLst>
        </pc:spChg>
        <pc:spChg chg="mod ord">
          <ac:chgData name="Srinivasan Nataraj" userId="856f3b38e13db7b7" providerId="LiveId" clId="{7343AD86-AC39-45DC-B6AC-D6E5B9E19DAB}" dt="2023-04-26T20:35:45.078" v="525" actId="207"/>
          <ac:spMkLst>
            <pc:docMk/>
            <pc:sldMk cId="783024164" sldId="266"/>
            <ac:spMk id="3" creationId="{8278C290-BB57-81DC-ED3C-878788D87DEA}"/>
          </ac:spMkLst>
        </pc:spChg>
        <pc:spChg chg="add mod ord">
          <ac:chgData name="Srinivasan Nataraj" userId="856f3b38e13db7b7" providerId="LiveId" clId="{7343AD86-AC39-45DC-B6AC-D6E5B9E19DAB}" dt="2023-04-26T20:31:52.174" v="486" actId="27636"/>
          <ac:spMkLst>
            <pc:docMk/>
            <pc:sldMk cId="783024164" sldId="266"/>
            <ac:spMk id="4" creationId="{39522C97-8BA3-D9D0-239D-0C45D1BF8CE4}"/>
          </ac:spMkLst>
        </pc:spChg>
        <pc:spChg chg="add del mod ord">
          <ac:chgData name="Srinivasan Nataraj" userId="856f3b38e13db7b7" providerId="LiveId" clId="{7343AD86-AC39-45DC-B6AC-D6E5B9E19DAB}" dt="2023-04-26T21:08:34.658" v="722" actId="478"/>
          <ac:spMkLst>
            <pc:docMk/>
            <pc:sldMk cId="783024164" sldId="266"/>
            <ac:spMk id="8" creationId="{BAEFCE30-20EC-D2F4-5BD8-89CDAE28D2E9}"/>
          </ac:spMkLst>
        </pc:spChg>
        <pc:spChg chg="add del mod ord">
          <ac:chgData name="Srinivasan Nataraj" userId="856f3b38e13db7b7" providerId="LiveId" clId="{7343AD86-AC39-45DC-B6AC-D6E5B9E19DAB}" dt="2023-04-26T21:08:40.348" v="723" actId="478"/>
          <ac:spMkLst>
            <pc:docMk/>
            <pc:sldMk cId="783024164" sldId="266"/>
            <ac:spMk id="10" creationId="{0D8F3B5B-733B-74EA-B1EA-66EE6B84D4B8}"/>
          </ac:spMkLst>
        </pc:spChg>
        <pc:spChg chg="add del mod ord">
          <ac:chgData name="Srinivasan Nataraj" userId="856f3b38e13db7b7" providerId="LiveId" clId="{7343AD86-AC39-45DC-B6AC-D6E5B9E19DAB}" dt="2023-04-26T21:08:45.743" v="724" actId="478"/>
          <ac:spMkLst>
            <pc:docMk/>
            <pc:sldMk cId="783024164" sldId="266"/>
            <ac:spMk id="12" creationId="{7FAFA6F5-E91F-C30E-BCAF-01C3F9CB40CF}"/>
          </ac:spMkLst>
        </pc:spChg>
      </pc:sldChg>
      <pc:sldChg chg="addSp delSp modSp new del mod modTransition modClrScheme chgLayout">
        <pc:chgData name="Srinivasan Nataraj" userId="856f3b38e13db7b7" providerId="LiveId" clId="{7343AD86-AC39-45DC-B6AC-D6E5B9E19DAB}" dt="2023-04-26T22:41:00.051" v="989" actId="2696"/>
        <pc:sldMkLst>
          <pc:docMk/>
          <pc:sldMk cId="2267227132" sldId="267"/>
        </pc:sldMkLst>
        <pc:spChg chg="del mod ord">
          <ac:chgData name="Srinivasan Nataraj" userId="856f3b38e13db7b7" providerId="LiveId" clId="{7343AD86-AC39-45DC-B6AC-D6E5B9E19DAB}" dt="2023-04-26T20:41:12.385" v="547" actId="700"/>
          <ac:spMkLst>
            <pc:docMk/>
            <pc:sldMk cId="2267227132" sldId="267"/>
            <ac:spMk id="2" creationId="{5210218C-0D33-51B6-73A3-1DAC25D3DFD4}"/>
          </ac:spMkLst>
        </pc:spChg>
        <pc:spChg chg="del mod ord">
          <ac:chgData name="Srinivasan Nataraj" userId="856f3b38e13db7b7" providerId="LiveId" clId="{7343AD86-AC39-45DC-B6AC-D6E5B9E19DAB}" dt="2023-04-26T20:41:12.385" v="547" actId="700"/>
          <ac:spMkLst>
            <pc:docMk/>
            <pc:sldMk cId="2267227132" sldId="267"/>
            <ac:spMk id="3" creationId="{536E8EB9-0F1D-E295-CD30-AF64B18393AA}"/>
          </ac:spMkLst>
        </pc:spChg>
        <pc:spChg chg="del">
          <ac:chgData name="Srinivasan Nataraj" userId="856f3b38e13db7b7" providerId="LiveId" clId="{7343AD86-AC39-45DC-B6AC-D6E5B9E19DAB}" dt="2023-04-26T20:41:12.385" v="547" actId="700"/>
          <ac:spMkLst>
            <pc:docMk/>
            <pc:sldMk cId="2267227132" sldId="267"/>
            <ac:spMk id="4" creationId="{E222C3AA-9BEF-6CFD-75ED-8EA5643B3695}"/>
          </ac:spMkLst>
        </pc:spChg>
        <pc:spChg chg="add mod ord">
          <ac:chgData name="Srinivasan Nataraj" userId="856f3b38e13db7b7" providerId="LiveId" clId="{7343AD86-AC39-45DC-B6AC-D6E5B9E19DAB}" dt="2023-04-26T20:41:20.914" v="562" actId="20577"/>
          <ac:spMkLst>
            <pc:docMk/>
            <pc:sldMk cId="2267227132" sldId="267"/>
            <ac:spMk id="5" creationId="{7852B905-E029-5EB7-4223-3B1F31DAC9D3}"/>
          </ac:spMkLst>
        </pc:spChg>
        <pc:spChg chg="add mod ord">
          <ac:chgData name="Srinivasan Nataraj" userId="856f3b38e13db7b7" providerId="LiveId" clId="{7343AD86-AC39-45DC-B6AC-D6E5B9E19DAB}" dt="2023-04-26T22:19:14.629" v="974" actId="20577"/>
          <ac:spMkLst>
            <pc:docMk/>
            <pc:sldMk cId="2267227132" sldId="267"/>
            <ac:spMk id="6" creationId="{AF8AB708-818A-46E5-2A2C-6E6E7E758F66}"/>
          </ac:spMkLst>
        </pc:spChg>
      </pc:sldChg>
      <pc:sldChg chg="addSp delSp modSp add mod modClrScheme chgLayout">
        <pc:chgData name="Srinivasan Nataraj" userId="856f3b38e13db7b7" providerId="LiveId" clId="{7343AD86-AC39-45DC-B6AC-D6E5B9E19DAB}" dt="2023-04-26T22:42:44.760" v="1036" actId="20577"/>
        <pc:sldMkLst>
          <pc:docMk/>
          <pc:sldMk cId="3536679449" sldId="267"/>
        </pc:sldMkLst>
        <pc:spChg chg="add del mod ord">
          <ac:chgData name="Srinivasan Nataraj" userId="856f3b38e13db7b7" providerId="LiveId" clId="{7343AD86-AC39-45DC-B6AC-D6E5B9E19DAB}" dt="2023-04-26T22:42:02.614" v="998" actId="478"/>
          <ac:spMkLst>
            <pc:docMk/>
            <pc:sldMk cId="3536679449" sldId="267"/>
            <ac:spMk id="2" creationId="{2D173BFD-1374-E46C-38A2-FD7740DFB28A}"/>
          </ac:spMkLst>
        </pc:spChg>
        <pc:spChg chg="add del mod ord">
          <ac:chgData name="Srinivasan Nataraj" userId="856f3b38e13db7b7" providerId="LiveId" clId="{7343AD86-AC39-45DC-B6AC-D6E5B9E19DAB}" dt="2023-04-26T22:42:15.941" v="999" actId="478"/>
          <ac:spMkLst>
            <pc:docMk/>
            <pc:sldMk cId="3536679449" sldId="267"/>
            <ac:spMk id="3" creationId="{E7EB0A00-C4F4-BC49-8EE1-BAC025514774}"/>
          </ac:spMkLst>
        </pc:spChg>
        <pc:spChg chg="add mod ord">
          <ac:chgData name="Srinivasan Nataraj" userId="856f3b38e13db7b7" providerId="LiveId" clId="{7343AD86-AC39-45DC-B6AC-D6E5B9E19DAB}" dt="2023-04-26T22:41:54.815" v="997"/>
          <ac:spMkLst>
            <pc:docMk/>
            <pc:sldMk cId="3536679449" sldId="267"/>
            <ac:spMk id="4" creationId="{CE7CD624-C4CF-297F-D2D8-6D9A842AFAD0}"/>
          </ac:spMkLst>
        </pc:spChg>
        <pc:spChg chg="mod ord">
          <ac:chgData name="Srinivasan Nataraj" userId="856f3b38e13db7b7" providerId="LiveId" clId="{7343AD86-AC39-45DC-B6AC-D6E5B9E19DAB}" dt="2023-04-26T22:42:44.760" v="1036" actId="20577"/>
          <ac:spMkLst>
            <pc:docMk/>
            <pc:sldMk cId="3536679449" sldId="267"/>
            <ac:spMk id="5" creationId="{7852B905-E029-5EB7-4223-3B1F31DAC9D3}"/>
          </ac:spMkLst>
        </pc:spChg>
        <pc:spChg chg="mod ord">
          <ac:chgData name="Srinivasan Nataraj" userId="856f3b38e13db7b7" providerId="LiveId" clId="{7343AD86-AC39-45DC-B6AC-D6E5B9E19DAB}" dt="2023-04-26T22:41:50.484" v="995" actId="27636"/>
          <ac:spMkLst>
            <pc:docMk/>
            <pc:sldMk cId="3536679449" sldId="267"/>
            <ac:spMk id="6" creationId="{AF8AB708-818A-46E5-2A2C-6E6E7E758F66}"/>
          </ac:spMkLst>
        </pc:spChg>
      </pc:sldChg>
      <pc:sldChg chg="modSp new mod modTransition">
        <pc:chgData name="Srinivasan Nataraj" userId="856f3b38e13db7b7" providerId="LiveId" clId="{7343AD86-AC39-45DC-B6AC-D6E5B9E19DAB}" dt="2023-04-26T22:21:08.245" v="975" actId="13926"/>
        <pc:sldMkLst>
          <pc:docMk/>
          <pc:sldMk cId="3759910232" sldId="268"/>
        </pc:sldMkLst>
        <pc:spChg chg="mod">
          <ac:chgData name="Srinivasan Nataraj" userId="856f3b38e13db7b7" providerId="LiveId" clId="{7343AD86-AC39-45DC-B6AC-D6E5B9E19DAB}" dt="2023-04-26T20:45:57.664" v="619" actId="20577"/>
          <ac:spMkLst>
            <pc:docMk/>
            <pc:sldMk cId="3759910232" sldId="268"/>
            <ac:spMk id="2" creationId="{2B398853-AF8D-23B2-CA19-740C1062CE57}"/>
          </ac:spMkLst>
        </pc:spChg>
        <pc:spChg chg="mod">
          <ac:chgData name="Srinivasan Nataraj" userId="856f3b38e13db7b7" providerId="LiveId" clId="{7343AD86-AC39-45DC-B6AC-D6E5B9E19DAB}" dt="2023-04-26T22:21:08.245" v="975" actId="13926"/>
          <ac:spMkLst>
            <pc:docMk/>
            <pc:sldMk cId="3759910232" sldId="268"/>
            <ac:spMk id="3" creationId="{2D4C8786-BCD7-278C-92C1-461145CB7704}"/>
          </ac:spMkLst>
        </pc:spChg>
      </pc:sldChg>
      <pc:sldChg chg="addSp delSp modSp new mod modTransition modClrScheme chgLayout">
        <pc:chgData name="Srinivasan Nataraj" userId="856f3b38e13db7b7" providerId="LiveId" clId="{7343AD86-AC39-45DC-B6AC-D6E5B9E19DAB}" dt="2023-04-26T21:22:30.800" v="859"/>
        <pc:sldMkLst>
          <pc:docMk/>
          <pc:sldMk cId="4089895284" sldId="269"/>
        </pc:sldMkLst>
        <pc:spChg chg="del">
          <ac:chgData name="Srinivasan Nataraj" userId="856f3b38e13db7b7" providerId="LiveId" clId="{7343AD86-AC39-45DC-B6AC-D6E5B9E19DAB}" dt="2023-04-26T21:04:06.639" v="661" actId="700"/>
          <ac:spMkLst>
            <pc:docMk/>
            <pc:sldMk cId="4089895284" sldId="269"/>
            <ac:spMk id="2" creationId="{6A97A427-6EC5-1380-D42B-D091EEB1B03E}"/>
          </ac:spMkLst>
        </pc:spChg>
        <pc:spChg chg="del">
          <ac:chgData name="Srinivasan Nataraj" userId="856f3b38e13db7b7" providerId="LiveId" clId="{7343AD86-AC39-45DC-B6AC-D6E5B9E19DAB}" dt="2023-04-26T21:04:06.639" v="661" actId="700"/>
          <ac:spMkLst>
            <pc:docMk/>
            <pc:sldMk cId="4089895284" sldId="269"/>
            <ac:spMk id="3" creationId="{AFEA41A6-F80B-E84C-2C46-CE75EB1EB53C}"/>
          </ac:spMkLst>
        </pc:spChg>
        <pc:spChg chg="add mod">
          <ac:chgData name="Srinivasan Nataraj" userId="856f3b38e13db7b7" providerId="LiveId" clId="{7343AD86-AC39-45DC-B6AC-D6E5B9E19DAB}" dt="2023-04-26T21:05:09.116" v="691" actId="26606"/>
          <ac:spMkLst>
            <pc:docMk/>
            <pc:sldMk cId="4089895284" sldId="269"/>
            <ac:spMk id="4" creationId="{1BC7A313-6251-813A-15E9-67FCDB9DC645}"/>
          </ac:spMkLst>
        </pc:spChg>
        <pc:spChg chg="add mod">
          <ac:chgData name="Srinivasan Nataraj" userId="856f3b38e13db7b7" providerId="LiveId" clId="{7343AD86-AC39-45DC-B6AC-D6E5B9E19DAB}" dt="2023-04-26T21:09:57.830" v="744" actId="2711"/>
          <ac:spMkLst>
            <pc:docMk/>
            <pc:sldMk cId="4089895284" sldId="269"/>
            <ac:spMk id="9" creationId="{8C9CBC84-F0D5-F7BE-6145-63C8057F4DF8}"/>
          </ac:spMkLst>
        </pc:spChg>
        <pc:spChg chg="add del mod">
          <ac:chgData name="Srinivasan Nataraj" userId="856f3b38e13db7b7" providerId="LiveId" clId="{7343AD86-AC39-45DC-B6AC-D6E5B9E19DAB}" dt="2023-04-26T21:09:49.520" v="743" actId="255"/>
          <ac:spMkLst>
            <pc:docMk/>
            <pc:sldMk cId="4089895284" sldId="269"/>
            <ac:spMk id="11" creationId="{673D1B81-B8EF-347D-3624-BE8AC8BA7082}"/>
          </ac:spMkLst>
        </pc:spChg>
        <pc:spChg chg="add del mod">
          <ac:chgData name="Srinivasan Nataraj" userId="856f3b38e13db7b7" providerId="LiveId" clId="{7343AD86-AC39-45DC-B6AC-D6E5B9E19DAB}" dt="2023-04-26T21:09:37.302" v="741" actId="478"/>
          <ac:spMkLst>
            <pc:docMk/>
            <pc:sldMk cId="4089895284" sldId="269"/>
            <ac:spMk id="13" creationId="{718CA18C-7C63-A380-1EBD-94242A371EB5}"/>
          </ac:spMkLst>
        </pc:spChg>
        <pc:spChg chg="add del mod">
          <ac:chgData name="Srinivasan Nataraj" userId="856f3b38e13db7b7" providerId="LiveId" clId="{7343AD86-AC39-45DC-B6AC-D6E5B9E19DAB}" dt="2023-04-26T21:09:42.172" v="742" actId="478"/>
          <ac:spMkLst>
            <pc:docMk/>
            <pc:sldMk cId="4089895284" sldId="269"/>
            <ac:spMk id="15" creationId="{E8226B91-0A80-0B15-7F9A-8B178074886A}"/>
          </ac:spMkLst>
        </pc:spChg>
        <pc:graphicFrameChg chg="add mod modGraphic">
          <ac:chgData name="Srinivasan Nataraj" userId="856f3b38e13db7b7" providerId="LiveId" clId="{7343AD86-AC39-45DC-B6AC-D6E5B9E19DAB}" dt="2023-04-26T21:11:34.542" v="755" actId="1076"/>
          <ac:graphicFrameMkLst>
            <pc:docMk/>
            <pc:sldMk cId="4089895284" sldId="269"/>
            <ac:graphicFrameMk id="5" creationId="{BE3C2B77-0119-4BCD-0EEF-62901C602D1C}"/>
          </ac:graphicFrameMkLst>
        </pc:graphicFrameChg>
      </pc:sldChg>
      <pc:sldChg chg="modSp new mod">
        <pc:chgData name="Srinivasan Nataraj" userId="856f3b38e13db7b7" providerId="LiveId" clId="{7343AD86-AC39-45DC-B6AC-D6E5B9E19DAB}" dt="2023-04-26T22:37:27.839" v="981" actId="20577"/>
        <pc:sldMkLst>
          <pc:docMk/>
          <pc:sldMk cId="73999150" sldId="270"/>
        </pc:sldMkLst>
        <pc:spChg chg="mod">
          <ac:chgData name="Srinivasan Nataraj" userId="856f3b38e13db7b7" providerId="LiveId" clId="{7343AD86-AC39-45DC-B6AC-D6E5B9E19DAB}" dt="2023-04-26T21:41:48.571" v="940" actId="6549"/>
          <ac:spMkLst>
            <pc:docMk/>
            <pc:sldMk cId="73999150" sldId="270"/>
            <ac:spMk id="2" creationId="{657EF112-43BF-A165-A66D-2EFC7B4C2180}"/>
          </ac:spMkLst>
        </pc:spChg>
        <pc:spChg chg="mod">
          <ac:chgData name="Srinivasan Nataraj" userId="856f3b38e13db7b7" providerId="LiveId" clId="{7343AD86-AC39-45DC-B6AC-D6E5B9E19DAB}" dt="2023-04-26T22:37:27.839" v="981" actId="20577"/>
          <ac:spMkLst>
            <pc:docMk/>
            <pc:sldMk cId="73999150" sldId="270"/>
            <ac:spMk id="3" creationId="{95949D22-88F4-1F4C-3CA3-688532493BFF}"/>
          </ac:spMkLst>
        </pc:spChg>
      </pc:sldChg>
      <pc:sldChg chg="modSp new mod">
        <pc:chgData name="Srinivasan Nataraj" userId="856f3b38e13db7b7" providerId="LiveId" clId="{7343AD86-AC39-45DC-B6AC-D6E5B9E19DAB}" dt="2023-04-26T22:39:28.848" v="988" actId="2711"/>
        <pc:sldMkLst>
          <pc:docMk/>
          <pc:sldMk cId="4187704296" sldId="271"/>
        </pc:sldMkLst>
        <pc:spChg chg="mod">
          <ac:chgData name="Srinivasan Nataraj" userId="856f3b38e13db7b7" providerId="LiveId" clId="{7343AD86-AC39-45DC-B6AC-D6E5B9E19DAB}" dt="2023-04-26T21:41:55.634" v="956" actId="20577"/>
          <ac:spMkLst>
            <pc:docMk/>
            <pc:sldMk cId="4187704296" sldId="271"/>
            <ac:spMk id="2" creationId="{99E8DCBE-7DD4-7B06-DB29-173EDE4CAEAC}"/>
          </ac:spMkLst>
        </pc:spChg>
        <pc:spChg chg="mod">
          <ac:chgData name="Srinivasan Nataraj" userId="856f3b38e13db7b7" providerId="LiveId" clId="{7343AD86-AC39-45DC-B6AC-D6E5B9E19DAB}" dt="2023-04-26T22:39:28.848" v="988" actId="2711"/>
          <ac:spMkLst>
            <pc:docMk/>
            <pc:sldMk cId="4187704296" sldId="271"/>
            <ac:spMk id="3" creationId="{F9B51AB9-62E1-4E1E-D656-EF2EA1ED8752}"/>
          </ac:spMkLst>
        </pc:spChg>
      </pc:sldChg>
      <pc:sldChg chg="new del">
        <pc:chgData name="Srinivasan Nataraj" userId="856f3b38e13db7b7" providerId="LiveId" clId="{7343AD86-AC39-45DC-B6AC-D6E5B9E19DAB}" dt="2023-04-26T22:41:14.646" v="992" actId="47"/>
        <pc:sldMkLst>
          <pc:docMk/>
          <pc:sldMk cId="2690484994" sldId="272"/>
        </pc:sldMkLst>
      </pc:sldChg>
      <pc:sldMasterChg chg="modTransition modSldLayout">
        <pc:chgData name="Srinivasan Nataraj" userId="856f3b38e13db7b7" providerId="LiveId" clId="{7343AD86-AC39-45DC-B6AC-D6E5B9E19DAB}" dt="2023-04-26T21:22:30.800" v="859"/>
        <pc:sldMasterMkLst>
          <pc:docMk/>
          <pc:sldMasterMk cId="2678776568" sldId="2147483673"/>
        </pc:sldMasterMkLst>
        <pc:sldLayoutChg chg="modTransition">
          <pc:chgData name="Srinivasan Nataraj" userId="856f3b38e13db7b7" providerId="LiveId" clId="{7343AD86-AC39-45DC-B6AC-D6E5B9E19DAB}" dt="2023-04-26T21:22:30.800" v="859"/>
          <pc:sldLayoutMkLst>
            <pc:docMk/>
            <pc:sldMasterMk cId="2678776568" sldId="2147483673"/>
            <pc:sldLayoutMk cId="2873305587" sldId="2147483662"/>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544578350" sldId="2147483663"/>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1034207016" sldId="2147483664"/>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3136694603" sldId="2147483665"/>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1277953184" sldId="2147483666"/>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2723745115" sldId="2147483667"/>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3762035638" sldId="2147483668"/>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2759620384" sldId="2147483669"/>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2234329264" sldId="2147483670"/>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1842152779" sldId="2147483671"/>
          </pc:sldLayoutMkLst>
        </pc:sldLayoutChg>
        <pc:sldLayoutChg chg="modTransition">
          <pc:chgData name="Srinivasan Nataraj" userId="856f3b38e13db7b7" providerId="LiveId" clId="{7343AD86-AC39-45DC-B6AC-D6E5B9E19DAB}" dt="2023-04-26T21:22:30.800" v="859"/>
          <pc:sldLayoutMkLst>
            <pc:docMk/>
            <pc:sldMasterMk cId="2678776568" sldId="2147483673"/>
            <pc:sldLayoutMk cId="1389184788" sldId="21474836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F021D-E2BB-42DF-878A-7C2DE5FCA70C}" type="doc">
      <dgm:prSet loTypeId="urn:microsoft.com/office/officeart/2005/8/layout/hList1" loCatId="list" qsTypeId="urn:microsoft.com/office/officeart/2005/8/quickstyle/3d2" qsCatId="3D" csTypeId="urn:microsoft.com/office/officeart/2005/8/colors/accent1_2" csCatId="accent1" phldr="1"/>
      <dgm:spPr/>
      <dgm:t>
        <a:bodyPr/>
        <a:lstStyle/>
        <a:p>
          <a:endParaRPr lang="en-SE"/>
        </a:p>
      </dgm:t>
    </dgm:pt>
    <dgm:pt modelId="{75FB0797-A6C4-49A7-B89D-FB1DBEE663B7}">
      <dgm:prSet phldrT="[Text]"/>
      <dgm:spPr/>
      <dgm:t>
        <a:bodyPr/>
        <a:lstStyle/>
        <a:p>
          <a:r>
            <a:rPr lang="en-GB" b="1" dirty="0">
              <a:solidFill>
                <a:schemeClr val="tx1"/>
              </a:solidFill>
            </a:rPr>
            <a:t>GET</a:t>
          </a:r>
          <a:endParaRPr lang="en-SE" b="1" dirty="0">
            <a:solidFill>
              <a:schemeClr val="tx1"/>
            </a:solidFill>
          </a:endParaRPr>
        </a:p>
      </dgm:t>
    </dgm:pt>
    <dgm:pt modelId="{F6087CEF-DF4D-4B32-8AE8-67964393C89B}" type="parTrans" cxnId="{ACAE3CE3-ACE8-4BBF-AB5A-A8E6B1BA4039}">
      <dgm:prSet/>
      <dgm:spPr/>
      <dgm:t>
        <a:bodyPr/>
        <a:lstStyle/>
        <a:p>
          <a:endParaRPr lang="en-SE"/>
        </a:p>
      </dgm:t>
    </dgm:pt>
    <dgm:pt modelId="{67ED530F-FCBE-43D8-95FD-30DF2F8E458D}" type="sibTrans" cxnId="{ACAE3CE3-ACE8-4BBF-AB5A-A8E6B1BA4039}">
      <dgm:prSet/>
      <dgm:spPr/>
      <dgm:t>
        <a:bodyPr/>
        <a:lstStyle/>
        <a:p>
          <a:endParaRPr lang="en-SE"/>
        </a:p>
      </dgm:t>
    </dgm:pt>
    <dgm:pt modelId="{3E63ECC3-F5E7-4BDA-9D5F-05DA21B9CE11}">
      <dgm:prSet phldrT="[Text]"/>
      <dgm:spPr/>
      <dgm:t>
        <a:bodyPr/>
        <a:lstStyle/>
        <a:p>
          <a:pPr>
            <a:buFont typeface="Arial" panose="020B0604020202020204" pitchFamily="34" charset="0"/>
            <a:buChar char="•"/>
          </a:pPr>
          <a:r>
            <a:rPr lang="en-SE" dirty="0">
              <a:solidFill>
                <a:srgbClr val="1C1D1F"/>
              </a:solidFill>
              <a:effectLst/>
              <a:latin typeface="+mj-lt"/>
              <a:ea typeface="Times New Roman" panose="02020603050405020304" pitchFamily="18" charset="0"/>
            </a:rPr>
            <a:t>The GET method is used to extract information from the given server using a given URI. While using GET request, it should only extract data and should have no other effect on the data. No Payload/Body required</a:t>
          </a:r>
          <a:endParaRPr lang="en-SE" dirty="0"/>
        </a:p>
      </dgm:t>
    </dgm:pt>
    <dgm:pt modelId="{BE72A12F-BF67-4264-BE3C-1C630949F82C}" type="parTrans" cxnId="{D40E49BC-9465-4866-BD8B-E85239FA5085}">
      <dgm:prSet/>
      <dgm:spPr/>
      <dgm:t>
        <a:bodyPr/>
        <a:lstStyle/>
        <a:p>
          <a:endParaRPr lang="en-SE"/>
        </a:p>
      </dgm:t>
    </dgm:pt>
    <dgm:pt modelId="{DB2B3273-D736-4963-93A0-8303FE41ECB4}" type="sibTrans" cxnId="{D40E49BC-9465-4866-BD8B-E85239FA5085}">
      <dgm:prSet/>
      <dgm:spPr/>
      <dgm:t>
        <a:bodyPr/>
        <a:lstStyle/>
        <a:p>
          <a:endParaRPr lang="en-SE"/>
        </a:p>
      </dgm:t>
    </dgm:pt>
    <dgm:pt modelId="{0B29518D-67D1-46F7-B630-8E61AB32224F}">
      <dgm:prSet phldrT="[Text]"/>
      <dgm:spPr/>
      <dgm:t>
        <a:bodyPr/>
        <a:lstStyle/>
        <a:p>
          <a:r>
            <a:rPr lang="en-GB" b="1" dirty="0">
              <a:solidFill>
                <a:schemeClr val="tx1"/>
              </a:solidFill>
            </a:rPr>
            <a:t>POST</a:t>
          </a:r>
          <a:endParaRPr lang="en-SE" b="1" dirty="0">
            <a:solidFill>
              <a:schemeClr val="tx1"/>
            </a:solidFill>
          </a:endParaRPr>
        </a:p>
      </dgm:t>
    </dgm:pt>
    <dgm:pt modelId="{EA2F7FA8-12C9-4F8E-9B77-2E48FAC6DE5E}" type="parTrans" cxnId="{0EE24E3A-1798-405F-BFEC-15AB4E9CDFE3}">
      <dgm:prSet/>
      <dgm:spPr/>
      <dgm:t>
        <a:bodyPr/>
        <a:lstStyle/>
        <a:p>
          <a:endParaRPr lang="en-SE"/>
        </a:p>
      </dgm:t>
    </dgm:pt>
    <dgm:pt modelId="{B6E1DD10-D223-45D2-B931-BF358ED413C3}" type="sibTrans" cxnId="{0EE24E3A-1798-405F-BFEC-15AB4E9CDFE3}">
      <dgm:prSet/>
      <dgm:spPr/>
      <dgm:t>
        <a:bodyPr/>
        <a:lstStyle/>
        <a:p>
          <a:endParaRPr lang="en-SE"/>
        </a:p>
      </dgm:t>
    </dgm:pt>
    <dgm:pt modelId="{6096880C-E8D8-4763-885C-B79C4B900A95}">
      <dgm:prSet phldrT="[Text]"/>
      <dgm:spPr/>
      <dgm:t>
        <a:bodyPr/>
        <a:lstStyle/>
        <a:p>
          <a:pPr>
            <a:buFont typeface="Arial" panose="020B0604020202020204" pitchFamily="34" charset="0"/>
            <a:buChar char="•"/>
          </a:pPr>
          <a:r>
            <a:rPr lang="en-SE" dirty="0">
              <a:solidFill>
                <a:srgbClr val="1C1D1F"/>
              </a:solidFill>
              <a:effectLst/>
              <a:latin typeface="+mj-lt"/>
              <a:ea typeface="Times New Roman" panose="02020603050405020304" pitchFamily="18" charset="0"/>
            </a:rPr>
            <a:t>A POST request is used to send data to the server, for example, customer information, file upload, etc. using HTML forms.</a:t>
          </a:r>
          <a:endParaRPr lang="en-SE" dirty="0"/>
        </a:p>
      </dgm:t>
    </dgm:pt>
    <dgm:pt modelId="{3802CDA3-8EA4-4BE0-A60B-FE1EDAC4C48D}" type="parTrans" cxnId="{CAD9898A-6E91-4293-B52A-83D201516AF3}">
      <dgm:prSet/>
      <dgm:spPr/>
      <dgm:t>
        <a:bodyPr/>
        <a:lstStyle/>
        <a:p>
          <a:endParaRPr lang="en-SE"/>
        </a:p>
      </dgm:t>
    </dgm:pt>
    <dgm:pt modelId="{4201E0FC-EAB5-4A02-8DF1-45A3AA8C11DA}" type="sibTrans" cxnId="{CAD9898A-6E91-4293-B52A-83D201516AF3}">
      <dgm:prSet/>
      <dgm:spPr/>
      <dgm:t>
        <a:bodyPr/>
        <a:lstStyle/>
        <a:p>
          <a:endParaRPr lang="en-SE"/>
        </a:p>
      </dgm:t>
    </dgm:pt>
    <dgm:pt modelId="{CC51CC5C-7912-49C4-A8D8-E80760D06E82}">
      <dgm:prSet phldrT="[Text]"/>
      <dgm:spPr/>
      <dgm:t>
        <a:bodyPr/>
        <a:lstStyle/>
        <a:p>
          <a:r>
            <a:rPr lang="en-GB" b="1" dirty="0">
              <a:solidFill>
                <a:schemeClr val="tx1"/>
              </a:solidFill>
            </a:rPr>
            <a:t>PUT</a:t>
          </a:r>
          <a:endParaRPr lang="en-SE" b="1" dirty="0">
            <a:solidFill>
              <a:schemeClr val="tx1"/>
            </a:solidFill>
          </a:endParaRPr>
        </a:p>
      </dgm:t>
    </dgm:pt>
    <dgm:pt modelId="{8D30A86A-7DEA-4ACA-A141-F220F251E7E8}" type="parTrans" cxnId="{0FCF996C-0D23-4035-9E1B-F5AD6954DE4E}">
      <dgm:prSet/>
      <dgm:spPr/>
      <dgm:t>
        <a:bodyPr/>
        <a:lstStyle/>
        <a:p>
          <a:endParaRPr lang="en-SE"/>
        </a:p>
      </dgm:t>
    </dgm:pt>
    <dgm:pt modelId="{DDA7F096-D24F-458A-BCE2-0B87F3128B9F}" type="sibTrans" cxnId="{0FCF996C-0D23-4035-9E1B-F5AD6954DE4E}">
      <dgm:prSet/>
      <dgm:spPr/>
      <dgm:t>
        <a:bodyPr/>
        <a:lstStyle/>
        <a:p>
          <a:endParaRPr lang="en-SE"/>
        </a:p>
      </dgm:t>
    </dgm:pt>
    <dgm:pt modelId="{7B68D76B-327F-421A-96FA-C4410DA5441E}">
      <dgm:prSet/>
      <dgm:spPr/>
      <dgm:t>
        <a:bodyPr/>
        <a:lstStyle/>
        <a:p>
          <a:r>
            <a:rPr lang="en-GB" b="1" dirty="0">
              <a:solidFill>
                <a:schemeClr val="tx1"/>
              </a:solidFill>
            </a:rPr>
            <a:t>DELETE</a:t>
          </a:r>
          <a:endParaRPr lang="en-SE" b="1" dirty="0">
            <a:solidFill>
              <a:schemeClr val="tx1"/>
            </a:solidFill>
          </a:endParaRPr>
        </a:p>
      </dgm:t>
    </dgm:pt>
    <dgm:pt modelId="{158CC034-82D8-4F27-BE2A-7C9B118127DA}" type="parTrans" cxnId="{908EC3A1-88A7-4B58-A7EE-A411CD17DBB9}">
      <dgm:prSet/>
      <dgm:spPr/>
      <dgm:t>
        <a:bodyPr/>
        <a:lstStyle/>
        <a:p>
          <a:endParaRPr lang="en-SE"/>
        </a:p>
      </dgm:t>
    </dgm:pt>
    <dgm:pt modelId="{83408008-80F7-4E94-94D2-D5E336A3A91C}" type="sibTrans" cxnId="{908EC3A1-88A7-4B58-A7EE-A411CD17DBB9}">
      <dgm:prSet/>
      <dgm:spPr/>
      <dgm:t>
        <a:bodyPr/>
        <a:lstStyle/>
        <a:p>
          <a:endParaRPr lang="en-SE"/>
        </a:p>
      </dgm:t>
    </dgm:pt>
    <dgm:pt modelId="{28E7667D-CC9F-4E39-8120-E9D46D9A11A8}">
      <dgm:prSet phldrT="[Text]"/>
      <dgm:spPr/>
      <dgm:t>
        <a:bodyPr/>
        <a:lstStyle/>
        <a:p>
          <a:r>
            <a:rPr lang="en-SE" dirty="0">
              <a:solidFill>
                <a:srgbClr val="1C1D1F"/>
              </a:solidFill>
              <a:effectLst/>
              <a:latin typeface="+mj-lt"/>
              <a:ea typeface="Times New Roman" panose="02020603050405020304" pitchFamily="18" charset="0"/>
            </a:rPr>
            <a:t>Replaces all current representations of the target resource with the uploaded content</a:t>
          </a:r>
          <a:endParaRPr lang="en-SE" dirty="0"/>
        </a:p>
      </dgm:t>
    </dgm:pt>
    <dgm:pt modelId="{021CE009-DA36-4DAC-816B-876E07987F2D}" type="sibTrans" cxnId="{314FEC63-5176-4766-877C-030F935ECA70}">
      <dgm:prSet/>
      <dgm:spPr/>
      <dgm:t>
        <a:bodyPr/>
        <a:lstStyle/>
        <a:p>
          <a:endParaRPr lang="en-SE"/>
        </a:p>
      </dgm:t>
    </dgm:pt>
    <dgm:pt modelId="{743A4894-C6DC-49CE-8EC0-1412510DB589}" type="parTrans" cxnId="{314FEC63-5176-4766-877C-030F935ECA70}">
      <dgm:prSet/>
      <dgm:spPr/>
      <dgm:t>
        <a:bodyPr/>
        <a:lstStyle/>
        <a:p>
          <a:endParaRPr lang="en-SE"/>
        </a:p>
      </dgm:t>
    </dgm:pt>
    <dgm:pt modelId="{0D686392-B87D-4BA7-86A6-E31B74B07934}">
      <dgm:prSet/>
      <dgm:spPr/>
      <dgm:t>
        <a:bodyPr/>
        <a:lstStyle/>
        <a:p>
          <a:pPr>
            <a:buFont typeface="Arial" panose="020B0604020202020204" pitchFamily="34" charset="0"/>
            <a:buChar char="•"/>
          </a:pPr>
          <a:r>
            <a:rPr lang="en-SE" dirty="0">
              <a:solidFill>
                <a:srgbClr val="1C1D1F"/>
              </a:solidFill>
              <a:effectLst/>
              <a:latin typeface="+mj-lt"/>
              <a:ea typeface="Times New Roman" panose="02020603050405020304" pitchFamily="18" charset="0"/>
            </a:rPr>
            <a:t>Removes all current representations of the target resource given by a URI.</a:t>
          </a:r>
          <a:endParaRPr lang="en-SE" dirty="0"/>
        </a:p>
      </dgm:t>
    </dgm:pt>
    <dgm:pt modelId="{32E559FB-FAFA-4D3C-80C5-7653F81A0865}" type="parTrans" cxnId="{2A727BDF-DA97-4749-9133-18BB9A51A48E}">
      <dgm:prSet/>
      <dgm:spPr/>
      <dgm:t>
        <a:bodyPr/>
        <a:lstStyle/>
        <a:p>
          <a:endParaRPr lang="en-SE"/>
        </a:p>
      </dgm:t>
    </dgm:pt>
    <dgm:pt modelId="{7F62143B-7AA2-40F9-B76B-670C43D2774C}" type="sibTrans" cxnId="{2A727BDF-DA97-4749-9133-18BB9A51A48E}">
      <dgm:prSet/>
      <dgm:spPr/>
      <dgm:t>
        <a:bodyPr/>
        <a:lstStyle/>
        <a:p>
          <a:endParaRPr lang="en-SE"/>
        </a:p>
      </dgm:t>
    </dgm:pt>
    <dgm:pt modelId="{DC4800EE-D282-4790-8C0D-56089858C1DE}" type="pres">
      <dgm:prSet presAssocID="{E73F021D-E2BB-42DF-878A-7C2DE5FCA70C}" presName="Name0" presStyleCnt="0">
        <dgm:presLayoutVars>
          <dgm:dir/>
          <dgm:animLvl val="lvl"/>
          <dgm:resizeHandles val="exact"/>
        </dgm:presLayoutVars>
      </dgm:prSet>
      <dgm:spPr/>
    </dgm:pt>
    <dgm:pt modelId="{2EBB46C9-417B-47A8-913F-5106DB1F7F32}" type="pres">
      <dgm:prSet presAssocID="{75FB0797-A6C4-49A7-B89D-FB1DBEE663B7}" presName="composite" presStyleCnt="0"/>
      <dgm:spPr/>
    </dgm:pt>
    <dgm:pt modelId="{13851BDF-9F76-4D64-B218-F4C3542513DB}" type="pres">
      <dgm:prSet presAssocID="{75FB0797-A6C4-49A7-B89D-FB1DBEE663B7}" presName="parTx" presStyleLbl="alignNode1" presStyleIdx="0" presStyleCnt="4">
        <dgm:presLayoutVars>
          <dgm:chMax val="0"/>
          <dgm:chPref val="0"/>
          <dgm:bulletEnabled val="1"/>
        </dgm:presLayoutVars>
      </dgm:prSet>
      <dgm:spPr/>
    </dgm:pt>
    <dgm:pt modelId="{4B4ECD57-6999-4516-A8B6-0926E3B6DC91}" type="pres">
      <dgm:prSet presAssocID="{75FB0797-A6C4-49A7-B89D-FB1DBEE663B7}" presName="desTx" presStyleLbl="alignAccFollowNode1" presStyleIdx="0" presStyleCnt="4">
        <dgm:presLayoutVars>
          <dgm:bulletEnabled val="1"/>
        </dgm:presLayoutVars>
      </dgm:prSet>
      <dgm:spPr/>
    </dgm:pt>
    <dgm:pt modelId="{069F96D3-C184-4C7C-8212-0E8A53DA6BCE}" type="pres">
      <dgm:prSet presAssocID="{67ED530F-FCBE-43D8-95FD-30DF2F8E458D}" presName="space" presStyleCnt="0"/>
      <dgm:spPr/>
    </dgm:pt>
    <dgm:pt modelId="{D4F0CB84-F501-4368-AB98-9CE1142F4B26}" type="pres">
      <dgm:prSet presAssocID="{0B29518D-67D1-46F7-B630-8E61AB32224F}" presName="composite" presStyleCnt="0"/>
      <dgm:spPr/>
    </dgm:pt>
    <dgm:pt modelId="{A89F1233-6AD2-4048-A5D3-F8B8931D47DF}" type="pres">
      <dgm:prSet presAssocID="{0B29518D-67D1-46F7-B630-8E61AB32224F}" presName="parTx" presStyleLbl="alignNode1" presStyleIdx="1" presStyleCnt="4">
        <dgm:presLayoutVars>
          <dgm:chMax val="0"/>
          <dgm:chPref val="0"/>
          <dgm:bulletEnabled val="1"/>
        </dgm:presLayoutVars>
      </dgm:prSet>
      <dgm:spPr/>
    </dgm:pt>
    <dgm:pt modelId="{E07E599C-6F5B-4223-B53B-78E060CB80D3}" type="pres">
      <dgm:prSet presAssocID="{0B29518D-67D1-46F7-B630-8E61AB32224F}" presName="desTx" presStyleLbl="alignAccFollowNode1" presStyleIdx="1" presStyleCnt="4">
        <dgm:presLayoutVars>
          <dgm:bulletEnabled val="1"/>
        </dgm:presLayoutVars>
      </dgm:prSet>
      <dgm:spPr/>
    </dgm:pt>
    <dgm:pt modelId="{D2D0A863-9463-4F54-A774-4312C178F830}" type="pres">
      <dgm:prSet presAssocID="{B6E1DD10-D223-45D2-B931-BF358ED413C3}" presName="space" presStyleCnt="0"/>
      <dgm:spPr/>
    </dgm:pt>
    <dgm:pt modelId="{49A325F8-D3C4-4220-8637-C9B962B7E323}" type="pres">
      <dgm:prSet presAssocID="{CC51CC5C-7912-49C4-A8D8-E80760D06E82}" presName="composite" presStyleCnt="0"/>
      <dgm:spPr/>
    </dgm:pt>
    <dgm:pt modelId="{7A40D03F-F4C5-4CA4-9170-4D82F5A1F321}" type="pres">
      <dgm:prSet presAssocID="{CC51CC5C-7912-49C4-A8D8-E80760D06E82}" presName="parTx" presStyleLbl="alignNode1" presStyleIdx="2" presStyleCnt="4">
        <dgm:presLayoutVars>
          <dgm:chMax val="0"/>
          <dgm:chPref val="0"/>
          <dgm:bulletEnabled val="1"/>
        </dgm:presLayoutVars>
      </dgm:prSet>
      <dgm:spPr/>
    </dgm:pt>
    <dgm:pt modelId="{DD699AA9-4935-467F-9E5D-4F9E6C8273F7}" type="pres">
      <dgm:prSet presAssocID="{CC51CC5C-7912-49C4-A8D8-E80760D06E82}" presName="desTx" presStyleLbl="alignAccFollowNode1" presStyleIdx="2" presStyleCnt="4" custLinFactNeighborX="-544" custLinFactNeighborY="-426">
        <dgm:presLayoutVars>
          <dgm:bulletEnabled val="1"/>
        </dgm:presLayoutVars>
      </dgm:prSet>
      <dgm:spPr/>
    </dgm:pt>
    <dgm:pt modelId="{CA65DC7A-AD5D-42D5-9366-4593E7DAACF3}" type="pres">
      <dgm:prSet presAssocID="{DDA7F096-D24F-458A-BCE2-0B87F3128B9F}" presName="space" presStyleCnt="0"/>
      <dgm:spPr/>
    </dgm:pt>
    <dgm:pt modelId="{625D74BB-9408-4DBC-99D6-2B3C6F304C25}" type="pres">
      <dgm:prSet presAssocID="{7B68D76B-327F-421A-96FA-C4410DA5441E}" presName="composite" presStyleCnt="0"/>
      <dgm:spPr/>
    </dgm:pt>
    <dgm:pt modelId="{81495E30-1624-4BCF-9388-29880A485C0F}" type="pres">
      <dgm:prSet presAssocID="{7B68D76B-327F-421A-96FA-C4410DA5441E}" presName="parTx" presStyleLbl="alignNode1" presStyleIdx="3" presStyleCnt="4">
        <dgm:presLayoutVars>
          <dgm:chMax val="0"/>
          <dgm:chPref val="0"/>
          <dgm:bulletEnabled val="1"/>
        </dgm:presLayoutVars>
      </dgm:prSet>
      <dgm:spPr/>
    </dgm:pt>
    <dgm:pt modelId="{BD0966F7-B447-48C3-B68A-B637790F19C9}" type="pres">
      <dgm:prSet presAssocID="{7B68D76B-327F-421A-96FA-C4410DA5441E}" presName="desTx" presStyleLbl="alignAccFollowNode1" presStyleIdx="3" presStyleCnt="4">
        <dgm:presLayoutVars>
          <dgm:bulletEnabled val="1"/>
        </dgm:presLayoutVars>
      </dgm:prSet>
      <dgm:spPr/>
    </dgm:pt>
  </dgm:ptLst>
  <dgm:cxnLst>
    <dgm:cxn modelId="{4F805914-94EE-4C31-B1F7-5B63B384A679}" type="presOf" srcId="{0D686392-B87D-4BA7-86A6-E31B74B07934}" destId="{BD0966F7-B447-48C3-B68A-B637790F19C9}" srcOrd="0" destOrd="0" presId="urn:microsoft.com/office/officeart/2005/8/layout/hList1"/>
    <dgm:cxn modelId="{0EE24E3A-1798-405F-BFEC-15AB4E9CDFE3}" srcId="{E73F021D-E2BB-42DF-878A-7C2DE5FCA70C}" destId="{0B29518D-67D1-46F7-B630-8E61AB32224F}" srcOrd="1" destOrd="0" parTransId="{EA2F7FA8-12C9-4F8E-9B77-2E48FAC6DE5E}" sibTransId="{B6E1DD10-D223-45D2-B931-BF358ED413C3}"/>
    <dgm:cxn modelId="{A7A0B53D-9628-4F18-961A-4EF62FAAE770}" type="presOf" srcId="{75FB0797-A6C4-49A7-B89D-FB1DBEE663B7}" destId="{13851BDF-9F76-4D64-B218-F4C3542513DB}" srcOrd="0" destOrd="0" presId="urn:microsoft.com/office/officeart/2005/8/layout/hList1"/>
    <dgm:cxn modelId="{314FEC63-5176-4766-877C-030F935ECA70}" srcId="{CC51CC5C-7912-49C4-A8D8-E80760D06E82}" destId="{28E7667D-CC9F-4E39-8120-E9D46D9A11A8}" srcOrd="0" destOrd="0" parTransId="{743A4894-C6DC-49CE-8EC0-1412510DB589}" sibTransId="{021CE009-DA36-4DAC-816B-876E07987F2D}"/>
    <dgm:cxn modelId="{098EF345-CCDF-4088-92C8-7D5CBCD452A9}" type="presOf" srcId="{0B29518D-67D1-46F7-B630-8E61AB32224F}" destId="{A89F1233-6AD2-4048-A5D3-F8B8931D47DF}" srcOrd="0" destOrd="0" presId="urn:microsoft.com/office/officeart/2005/8/layout/hList1"/>
    <dgm:cxn modelId="{A72DC366-C809-42D2-BA05-AB5945DFE6CF}" type="presOf" srcId="{7B68D76B-327F-421A-96FA-C4410DA5441E}" destId="{81495E30-1624-4BCF-9388-29880A485C0F}" srcOrd="0" destOrd="0" presId="urn:microsoft.com/office/officeart/2005/8/layout/hList1"/>
    <dgm:cxn modelId="{0FCF996C-0D23-4035-9E1B-F5AD6954DE4E}" srcId="{E73F021D-E2BB-42DF-878A-7C2DE5FCA70C}" destId="{CC51CC5C-7912-49C4-A8D8-E80760D06E82}" srcOrd="2" destOrd="0" parTransId="{8D30A86A-7DEA-4ACA-A141-F220F251E7E8}" sibTransId="{DDA7F096-D24F-458A-BCE2-0B87F3128B9F}"/>
    <dgm:cxn modelId="{DCA5BC6E-0EE6-46F1-8EC6-0325F540D45B}" type="presOf" srcId="{3E63ECC3-F5E7-4BDA-9D5F-05DA21B9CE11}" destId="{4B4ECD57-6999-4516-A8B6-0926E3B6DC91}" srcOrd="0" destOrd="0" presId="urn:microsoft.com/office/officeart/2005/8/layout/hList1"/>
    <dgm:cxn modelId="{66D58B54-B714-42F7-92DF-382F8DC831E5}" type="presOf" srcId="{6096880C-E8D8-4763-885C-B79C4B900A95}" destId="{E07E599C-6F5B-4223-B53B-78E060CB80D3}" srcOrd="0" destOrd="0" presId="urn:microsoft.com/office/officeart/2005/8/layout/hList1"/>
    <dgm:cxn modelId="{CAD9898A-6E91-4293-B52A-83D201516AF3}" srcId="{0B29518D-67D1-46F7-B630-8E61AB32224F}" destId="{6096880C-E8D8-4763-885C-B79C4B900A95}" srcOrd="0" destOrd="0" parTransId="{3802CDA3-8EA4-4BE0-A60B-FE1EDAC4C48D}" sibTransId="{4201E0FC-EAB5-4A02-8DF1-45A3AA8C11DA}"/>
    <dgm:cxn modelId="{908EC3A1-88A7-4B58-A7EE-A411CD17DBB9}" srcId="{E73F021D-E2BB-42DF-878A-7C2DE5FCA70C}" destId="{7B68D76B-327F-421A-96FA-C4410DA5441E}" srcOrd="3" destOrd="0" parTransId="{158CC034-82D8-4F27-BE2A-7C9B118127DA}" sibTransId="{83408008-80F7-4E94-94D2-D5E336A3A91C}"/>
    <dgm:cxn modelId="{D40E49BC-9465-4866-BD8B-E85239FA5085}" srcId="{75FB0797-A6C4-49A7-B89D-FB1DBEE663B7}" destId="{3E63ECC3-F5E7-4BDA-9D5F-05DA21B9CE11}" srcOrd="0" destOrd="0" parTransId="{BE72A12F-BF67-4264-BE3C-1C630949F82C}" sibTransId="{DB2B3273-D736-4963-93A0-8303FE41ECB4}"/>
    <dgm:cxn modelId="{2A727BDF-DA97-4749-9133-18BB9A51A48E}" srcId="{7B68D76B-327F-421A-96FA-C4410DA5441E}" destId="{0D686392-B87D-4BA7-86A6-E31B74B07934}" srcOrd="0" destOrd="0" parTransId="{32E559FB-FAFA-4D3C-80C5-7653F81A0865}" sibTransId="{7F62143B-7AA2-40F9-B76B-670C43D2774C}"/>
    <dgm:cxn modelId="{ACAE3CE3-ACE8-4BBF-AB5A-A8E6B1BA4039}" srcId="{E73F021D-E2BB-42DF-878A-7C2DE5FCA70C}" destId="{75FB0797-A6C4-49A7-B89D-FB1DBEE663B7}" srcOrd="0" destOrd="0" parTransId="{F6087CEF-DF4D-4B32-8AE8-67964393C89B}" sibTransId="{67ED530F-FCBE-43D8-95FD-30DF2F8E458D}"/>
    <dgm:cxn modelId="{2495EFE3-9611-4AD6-9311-F2528D2693E5}" type="presOf" srcId="{E73F021D-E2BB-42DF-878A-7C2DE5FCA70C}" destId="{DC4800EE-D282-4790-8C0D-56089858C1DE}" srcOrd="0" destOrd="0" presId="urn:microsoft.com/office/officeart/2005/8/layout/hList1"/>
    <dgm:cxn modelId="{612DC1F6-DCBA-4331-BBFB-93BA889591D5}" type="presOf" srcId="{28E7667D-CC9F-4E39-8120-E9D46D9A11A8}" destId="{DD699AA9-4935-467F-9E5D-4F9E6C8273F7}" srcOrd="0" destOrd="0" presId="urn:microsoft.com/office/officeart/2005/8/layout/hList1"/>
    <dgm:cxn modelId="{A0A179F9-CAAD-4302-9263-E55201D2F5E0}" type="presOf" srcId="{CC51CC5C-7912-49C4-A8D8-E80760D06E82}" destId="{7A40D03F-F4C5-4CA4-9170-4D82F5A1F321}" srcOrd="0" destOrd="0" presId="urn:microsoft.com/office/officeart/2005/8/layout/hList1"/>
    <dgm:cxn modelId="{251AE380-568F-46DE-BCD1-E3E1200D51E6}" type="presParOf" srcId="{DC4800EE-D282-4790-8C0D-56089858C1DE}" destId="{2EBB46C9-417B-47A8-913F-5106DB1F7F32}" srcOrd="0" destOrd="0" presId="urn:microsoft.com/office/officeart/2005/8/layout/hList1"/>
    <dgm:cxn modelId="{F602E7A0-217B-4356-AA9D-2303C748B6AC}" type="presParOf" srcId="{2EBB46C9-417B-47A8-913F-5106DB1F7F32}" destId="{13851BDF-9F76-4D64-B218-F4C3542513DB}" srcOrd="0" destOrd="0" presId="urn:microsoft.com/office/officeart/2005/8/layout/hList1"/>
    <dgm:cxn modelId="{8A16D04B-9204-45A1-958D-1985576BC1C8}" type="presParOf" srcId="{2EBB46C9-417B-47A8-913F-5106DB1F7F32}" destId="{4B4ECD57-6999-4516-A8B6-0926E3B6DC91}" srcOrd="1" destOrd="0" presId="urn:microsoft.com/office/officeart/2005/8/layout/hList1"/>
    <dgm:cxn modelId="{FCC60979-116A-4629-9E4C-B100FF203F8B}" type="presParOf" srcId="{DC4800EE-D282-4790-8C0D-56089858C1DE}" destId="{069F96D3-C184-4C7C-8212-0E8A53DA6BCE}" srcOrd="1" destOrd="0" presId="urn:microsoft.com/office/officeart/2005/8/layout/hList1"/>
    <dgm:cxn modelId="{33A6CAAD-8239-40A9-98CC-083762156EAF}" type="presParOf" srcId="{DC4800EE-D282-4790-8C0D-56089858C1DE}" destId="{D4F0CB84-F501-4368-AB98-9CE1142F4B26}" srcOrd="2" destOrd="0" presId="urn:microsoft.com/office/officeart/2005/8/layout/hList1"/>
    <dgm:cxn modelId="{D95790E6-DCDE-4D30-8899-F0399793586B}" type="presParOf" srcId="{D4F0CB84-F501-4368-AB98-9CE1142F4B26}" destId="{A89F1233-6AD2-4048-A5D3-F8B8931D47DF}" srcOrd="0" destOrd="0" presId="urn:microsoft.com/office/officeart/2005/8/layout/hList1"/>
    <dgm:cxn modelId="{186B4B25-B8E6-4C42-B144-FCFD12ECC6DA}" type="presParOf" srcId="{D4F0CB84-F501-4368-AB98-9CE1142F4B26}" destId="{E07E599C-6F5B-4223-B53B-78E060CB80D3}" srcOrd="1" destOrd="0" presId="urn:microsoft.com/office/officeart/2005/8/layout/hList1"/>
    <dgm:cxn modelId="{BF300D50-5651-4ABE-A166-41C9A9CCB9B1}" type="presParOf" srcId="{DC4800EE-D282-4790-8C0D-56089858C1DE}" destId="{D2D0A863-9463-4F54-A774-4312C178F830}" srcOrd="3" destOrd="0" presId="urn:microsoft.com/office/officeart/2005/8/layout/hList1"/>
    <dgm:cxn modelId="{E387D2EF-3C27-42EA-B25A-2F0719697CDB}" type="presParOf" srcId="{DC4800EE-D282-4790-8C0D-56089858C1DE}" destId="{49A325F8-D3C4-4220-8637-C9B962B7E323}" srcOrd="4" destOrd="0" presId="urn:microsoft.com/office/officeart/2005/8/layout/hList1"/>
    <dgm:cxn modelId="{4808DB2B-AFFB-43DA-9BBB-D1AF5DE70C52}" type="presParOf" srcId="{49A325F8-D3C4-4220-8637-C9B962B7E323}" destId="{7A40D03F-F4C5-4CA4-9170-4D82F5A1F321}" srcOrd="0" destOrd="0" presId="urn:microsoft.com/office/officeart/2005/8/layout/hList1"/>
    <dgm:cxn modelId="{22D0A977-64EA-4BE6-88FA-18B96F564C98}" type="presParOf" srcId="{49A325F8-D3C4-4220-8637-C9B962B7E323}" destId="{DD699AA9-4935-467F-9E5D-4F9E6C8273F7}" srcOrd="1" destOrd="0" presId="urn:microsoft.com/office/officeart/2005/8/layout/hList1"/>
    <dgm:cxn modelId="{87EC593E-A623-4A76-B6CD-D794B607A594}" type="presParOf" srcId="{DC4800EE-D282-4790-8C0D-56089858C1DE}" destId="{CA65DC7A-AD5D-42D5-9366-4593E7DAACF3}" srcOrd="5" destOrd="0" presId="urn:microsoft.com/office/officeart/2005/8/layout/hList1"/>
    <dgm:cxn modelId="{01B159E6-9AE6-4723-9439-CA2CAE77224D}" type="presParOf" srcId="{DC4800EE-D282-4790-8C0D-56089858C1DE}" destId="{625D74BB-9408-4DBC-99D6-2B3C6F304C25}" srcOrd="6" destOrd="0" presId="urn:microsoft.com/office/officeart/2005/8/layout/hList1"/>
    <dgm:cxn modelId="{66AAFB20-576F-4BF2-A0AB-2B53B9FFB57A}" type="presParOf" srcId="{625D74BB-9408-4DBC-99D6-2B3C6F304C25}" destId="{81495E30-1624-4BCF-9388-29880A485C0F}" srcOrd="0" destOrd="0" presId="urn:microsoft.com/office/officeart/2005/8/layout/hList1"/>
    <dgm:cxn modelId="{00725C9B-EFAF-44DC-AB4A-0D524E83415D}" type="presParOf" srcId="{625D74BB-9408-4DBC-99D6-2B3C6F304C25}" destId="{BD0966F7-B447-48C3-B68A-B637790F19C9}"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51BDF-9F76-4D64-B218-F4C3542513DB}">
      <dsp:nvSpPr>
        <dsp:cNvPr id="0" name=""/>
        <dsp:cNvSpPr/>
      </dsp:nvSpPr>
      <dsp:spPr>
        <a:xfrm>
          <a:off x="3335" y="197114"/>
          <a:ext cx="2005429" cy="489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GET</a:t>
          </a:r>
          <a:endParaRPr lang="en-SE" sz="1700" b="1" kern="1200" dirty="0">
            <a:solidFill>
              <a:schemeClr val="tx1"/>
            </a:solidFill>
          </a:endParaRPr>
        </a:p>
      </dsp:txBody>
      <dsp:txXfrm>
        <a:off x="3335" y="197114"/>
        <a:ext cx="2005429" cy="489600"/>
      </dsp:txXfrm>
    </dsp:sp>
    <dsp:sp modelId="{4B4ECD57-6999-4516-A8B6-0926E3B6DC91}">
      <dsp:nvSpPr>
        <dsp:cNvPr id="0" name=""/>
        <dsp:cNvSpPr/>
      </dsp:nvSpPr>
      <dsp:spPr>
        <a:xfrm>
          <a:off x="3335" y="686714"/>
          <a:ext cx="2005429" cy="32665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SE" sz="1700" kern="1200" dirty="0">
              <a:solidFill>
                <a:srgbClr val="1C1D1F"/>
              </a:solidFill>
              <a:effectLst/>
              <a:latin typeface="+mj-lt"/>
              <a:ea typeface="Times New Roman" panose="02020603050405020304" pitchFamily="18" charset="0"/>
            </a:rPr>
            <a:t>The GET method is used to extract information from the given server using a given URI. While using GET request, it should only extract data and should have no other effect on the data. No Payload/Body required</a:t>
          </a:r>
          <a:endParaRPr lang="en-SE" sz="1700" kern="1200" dirty="0"/>
        </a:p>
      </dsp:txBody>
      <dsp:txXfrm>
        <a:off x="3335" y="686714"/>
        <a:ext cx="2005429" cy="3266550"/>
      </dsp:txXfrm>
    </dsp:sp>
    <dsp:sp modelId="{A89F1233-6AD2-4048-A5D3-F8B8931D47DF}">
      <dsp:nvSpPr>
        <dsp:cNvPr id="0" name=""/>
        <dsp:cNvSpPr/>
      </dsp:nvSpPr>
      <dsp:spPr>
        <a:xfrm>
          <a:off x="2289524" y="197114"/>
          <a:ext cx="2005429" cy="489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POST</a:t>
          </a:r>
          <a:endParaRPr lang="en-SE" sz="1700" b="1" kern="1200" dirty="0">
            <a:solidFill>
              <a:schemeClr val="tx1"/>
            </a:solidFill>
          </a:endParaRPr>
        </a:p>
      </dsp:txBody>
      <dsp:txXfrm>
        <a:off x="2289524" y="197114"/>
        <a:ext cx="2005429" cy="489600"/>
      </dsp:txXfrm>
    </dsp:sp>
    <dsp:sp modelId="{E07E599C-6F5B-4223-B53B-78E060CB80D3}">
      <dsp:nvSpPr>
        <dsp:cNvPr id="0" name=""/>
        <dsp:cNvSpPr/>
      </dsp:nvSpPr>
      <dsp:spPr>
        <a:xfrm>
          <a:off x="2289524" y="686714"/>
          <a:ext cx="2005429" cy="32665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SE" sz="1700" kern="1200" dirty="0">
              <a:solidFill>
                <a:srgbClr val="1C1D1F"/>
              </a:solidFill>
              <a:effectLst/>
              <a:latin typeface="+mj-lt"/>
              <a:ea typeface="Times New Roman" panose="02020603050405020304" pitchFamily="18" charset="0"/>
            </a:rPr>
            <a:t>A POST request is used to send data to the server, for example, customer information, file upload, etc. using HTML forms.</a:t>
          </a:r>
          <a:endParaRPr lang="en-SE" sz="1700" kern="1200" dirty="0"/>
        </a:p>
      </dsp:txBody>
      <dsp:txXfrm>
        <a:off x="2289524" y="686714"/>
        <a:ext cx="2005429" cy="3266550"/>
      </dsp:txXfrm>
    </dsp:sp>
    <dsp:sp modelId="{7A40D03F-F4C5-4CA4-9170-4D82F5A1F321}">
      <dsp:nvSpPr>
        <dsp:cNvPr id="0" name=""/>
        <dsp:cNvSpPr/>
      </dsp:nvSpPr>
      <dsp:spPr>
        <a:xfrm>
          <a:off x="4575713" y="197114"/>
          <a:ext cx="2005429" cy="489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PUT</a:t>
          </a:r>
          <a:endParaRPr lang="en-SE" sz="1700" b="1" kern="1200" dirty="0">
            <a:solidFill>
              <a:schemeClr val="tx1"/>
            </a:solidFill>
          </a:endParaRPr>
        </a:p>
      </dsp:txBody>
      <dsp:txXfrm>
        <a:off x="4575713" y="197114"/>
        <a:ext cx="2005429" cy="489600"/>
      </dsp:txXfrm>
    </dsp:sp>
    <dsp:sp modelId="{DD699AA9-4935-467F-9E5D-4F9E6C8273F7}">
      <dsp:nvSpPr>
        <dsp:cNvPr id="0" name=""/>
        <dsp:cNvSpPr/>
      </dsp:nvSpPr>
      <dsp:spPr>
        <a:xfrm>
          <a:off x="4564804" y="672798"/>
          <a:ext cx="2005429" cy="32665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SE" sz="1700" kern="1200" dirty="0">
              <a:solidFill>
                <a:srgbClr val="1C1D1F"/>
              </a:solidFill>
              <a:effectLst/>
              <a:latin typeface="+mj-lt"/>
              <a:ea typeface="Times New Roman" panose="02020603050405020304" pitchFamily="18" charset="0"/>
            </a:rPr>
            <a:t>Replaces all current representations of the target resource with the uploaded content</a:t>
          </a:r>
          <a:endParaRPr lang="en-SE" sz="1700" kern="1200" dirty="0"/>
        </a:p>
      </dsp:txBody>
      <dsp:txXfrm>
        <a:off x="4564804" y="672798"/>
        <a:ext cx="2005429" cy="3266550"/>
      </dsp:txXfrm>
    </dsp:sp>
    <dsp:sp modelId="{81495E30-1624-4BCF-9388-29880A485C0F}">
      <dsp:nvSpPr>
        <dsp:cNvPr id="0" name=""/>
        <dsp:cNvSpPr/>
      </dsp:nvSpPr>
      <dsp:spPr>
        <a:xfrm>
          <a:off x="6861902" y="197114"/>
          <a:ext cx="2005429" cy="489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DELETE</a:t>
          </a:r>
          <a:endParaRPr lang="en-SE" sz="1700" b="1" kern="1200" dirty="0">
            <a:solidFill>
              <a:schemeClr val="tx1"/>
            </a:solidFill>
          </a:endParaRPr>
        </a:p>
      </dsp:txBody>
      <dsp:txXfrm>
        <a:off x="6861902" y="197114"/>
        <a:ext cx="2005429" cy="489600"/>
      </dsp:txXfrm>
    </dsp:sp>
    <dsp:sp modelId="{BD0966F7-B447-48C3-B68A-B637790F19C9}">
      <dsp:nvSpPr>
        <dsp:cNvPr id="0" name=""/>
        <dsp:cNvSpPr/>
      </dsp:nvSpPr>
      <dsp:spPr>
        <a:xfrm>
          <a:off x="6861902" y="686714"/>
          <a:ext cx="2005429" cy="32665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SE" sz="1700" kern="1200" dirty="0">
              <a:solidFill>
                <a:srgbClr val="1C1D1F"/>
              </a:solidFill>
              <a:effectLst/>
              <a:latin typeface="+mj-lt"/>
              <a:ea typeface="Times New Roman" panose="02020603050405020304" pitchFamily="18" charset="0"/>
            </a:rPr>
            <a:t>Removes all current representations of the target resource given by a URI.</a:t>
          </a:r>
          <a:endParaRPr lang="en-SE" sz="1700" kern="1200" dirty="0"/>
        </a:p>
      </dsp:txBody>
      <dsp:txXfrm>
        <a:off x="6861902" y="686714"/>
        <a:ext cx="2005429" cy="32665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5T11:02:17.12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19:58:55.46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6T20:00:09.16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D6DEC-1B13-4CA7-B6AD-C01ED1EF8214}" type="datetimeFigureOut">
              <a:rPr lang="en-SE" smtClean="0"/>
              <a:t>2023-04-25</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2363C-22BF-456F-A137-1102288A2535}" type="slidenum">
              <a:rPr lang="en-SE" smtClean="0"/>
              <a:t>‹#›</a:t>
            </a:fld>
            <a:endParaRPr lang="en-SE"/>
          </a:p>
        </p:txBody>
      </p:sp>
    </p:spTree>
    <p:extLst>
      <p:ext uri="{BB962C8B-B14F-4D97-AF65-F5344CB8AC3E}">
        <p14:creationId xmlns:p14="http://schemas.microsoft.com/office/powerpoint/2010/main" val="3794855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76203563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3669460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2374511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75962038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23432926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84215277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184788"/>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27795318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7330558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5445783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4/25/2023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03420701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4/25/2023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67877656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mc:AlternateContent xmlns:mc="http://schemas.openxmlformats.org/markup-compatibility/2006">
    <mc:Choice xmlns:p14="http://schemas.microsoft.com/office/powerpoint/2010/main" Requires="p14">
      <p:transition p14:dur="10" advClick="0"/>
    </mc:Choice>
    <mc:Fallback>
      <p:transition advClick="0"/>
    </mc:Fallback>
  </mc:AlternateConten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docs/1123343" TargetMode="External"/><Relationship Id="rId2" Type="http://schemas.openxmlformats.org/officeDocument/2006/relationships/hyperlink" Target="https://www.google.com/Images/1123343" TargetMode="External"/><Relationship Id="rId1" Type="http://schemas.openxmlformats.org/officeDocument/2006/relationships/slideLayout" Target="../slideLayouts/slideLayout2.xml"/><Relationship Id="rId6" Type="http://schemas.openxmlformats.org/officeDocument/2006/relationships/hyperlink" Target="https://www.google.com/search?q=newyork&amp;oq=newyork&amp;aqs=chrome..69i57j0l7.2501j0j7&amp;sourceid=chrome&amp;ie=UTF-8" TargetMode="External"/><Relationship Id="rId5" Type="http://schemas.openxmlformats.org/officeDocument/2006/relationships/hyperlink" Target="https://amazon.com/orders?sort_by=2/20/2020" TargetMode="External"/><Relationship Id="rId4" Type="http://schemas.openxmlformats.org/officeDocument/2006/relationships/hyperlink" Target="https://amazon.com/orders/11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file:///C:\Users\srini\OneDrive\Desktop\Karthika\API\kstep_http-status-codes.pdf"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file:///C:\Users\srini\OneDrive\Desktop\Karthika\Postman_Test%20Cases.xlsx" TargetMode="External"/><Relationship Id="rId2" Type="http://schemas.openxmlformats.org/officeDocument/2006/relationships/hyperlink" Target="https://www.postman.com/product/rest-client/#:~:text=Postman%20began%20as%20a%20REST,Postman%20API%20Platform%20for%20fre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ooking.com/hotel/se.en-gb.html" TargetMode="External"/><Relationship Id="rId2" Type="http://schemas.openxmlformats.org/officeDocument/2006/relationships/hyperlink" Target="https://www.radissonhotels.com/sv-s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tlassian.com/server/jira/platform/jira-rest-api-examples/" TargetMode="External"/><Relationship Id="rId2" Type="http://schemas.openxmlformats.org/officeDocument/2006/relationships/hyperlink" Target="https://console.cloud.google.com/apis/library" TargetMode="External"/><Relationship Id="rId1" Type="http://schemas.openxmlformats.org/officeDocument/2006/relationships/slideLayout" Target="../slideLayouts/slideLayout5.xml"/><Relationship Id="rId5" Type="http://schemas.openxmlformats.org/officeDocument/2006/relationships/hyperlink" Target="https://www.booking.com/hotel/se.en-gb.html" TargetMode="External"/><Relationship Id="rId4" Type="http://schemas.openxmlformats.org/officeDocument/2006/relationships/hyperlink" Target="https://www.radissonhotels.com/sv-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PI Testing Workflow Tools and Best Practices | Quick Guide">
            <a:extLst>
              <a:ext uri="{FF2B5EF4-FFF2-40B4-BE49-F238E27FC236}">
                <a16:creationId xmlns:a16="http://schemas.microsoft.com/office/drawing/2014/main" id="{4853F827-D888-035B-027F-45EAD8926A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ln w="76200">
            <a:solidFill>
              <a:schemeClr val="tx1"/>
            </a:solidFill>
          </a:ln>
          <a:effectLst>
            <a:glow rad="63500">
              <a:schemeClr val="accent2">
                <a:satMod val="175000"/>
                <a:alpha val="40000"/>
              </a:schemeClr>
            </a:glow>
            <a:outerShdw blurRad="50800" dist="38100" dir="2700000" algn="tl"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sp>
        <p:nvSpPr>
          <p:cNvPr id="1086" name="Slide Number Placeholder 14">
            <a:extLst>
              <a:ext uri="{FF2B5EF4-FFF2-40B4-BE49-F238E27FC236}">
                <a16:creationId xmlns:a16="http://schemas.microsoft.com/office/drawing/2014/main" id="{E3FE2554-CB6E-D4EE-1669-7B8F88467A22}"/>
              </a:ext>
            </a:extLst>
          </p:cNvPr>
          <p:cNvSpPr>
            <a:spLocks noGrp="1"/>
          </p:cNvSpPr>
          <p:nvPr>
            <p:ph type="sldNum" sz="quarter" idx="12"/>
          </p:nvPr>
        </p:nvSpPr>
        <p:spPr>
          <a:xfrm>
            <a:off x="10728107" y="6199188"/>
            <a:ext cx="619125" cy="365125"/>
          </a:xfrm>
        </p:spPr>
        <p:txBody>
          <a:bodyPr>
            <a:normAutofit/>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4551313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802B-ECE2-DEE0-E949-754E93FC069F}"/>
              </a:ext>
            </a:extLst>
          </p:cNvPr>
          <p:cNvSpPr>
            <a:spLocks noGrp="1"/>
          </p:cNvSpPr>
          <p:nvPr>
            <p:ph type="title"/>
          </p:nvPr>
        </p:nvSpPr>
        <p:spPr/>
        <p:txBody>
          <a:bodyPr/>
          <a:lstStyle/>
          <a:p>
            <a:r>
              <a:rPr lang="en-GB" dirty="0"/>
              <a:t>Resource</a:t>
            </a:r>
            <a:endParaRPr lang="en-SE" dirty="0"/>
          </a:p>
        </p:txBody>
      </p:sp>
      <p:sp>
        <p:nvSpPr>
          <p:cNvPr id="3" name="Content Placeholder 2">
            <a:extLst>
              <a:ext uri="{FF2B5EF4-FFF2-40B4-BE49-F238E27FC236}">
                <a16:creationId xmlns:a16="http://schemas.microsoft.com/office/drawing/2014/main" id="{48006E07-320A-2655-B7F4-D82538873ABC}"/>
              </a:ext>
            </a:extLst>
          </p:cNvPr>
          <p:cNvSpPr>
            <a:spLocks noGrp="1"/>
          </p:cNvSpPr>
          <p:nvPr>
            <p:ph idx="1"/>
          </p:nvPr>
        </p:nvSpPr>
        <p:spPr/>
        <p:txBody>
          <a:bodyPr/>
          <a:lstStyle/>
          <a:p>
            <a:pPr marL="0" indent="0">
              <a:buNone/>
            </a:pPr>
            <a:r>
              <a:rPr lang="en-SE" sz="1800" b="1" dirty="0">
                <a:solidFill>
                  <a:srgbClr val="1C1D1F"/>
                </a:solidFill>
                <a:effectLst/>
                <a:latin typeface="+mj-lt"/>
                <a:ea typeface="Times New Roman" panose="02020603050405020304" pitchFamily="18" charset="0"/>
              </a:rPr>
              <a:t>Resources represent API/Collection which can be accessed from the Server</a:t>
            </a:r>
            <a:endParaRPr lang="en-SE" sz="1800" dirty="0">
              <a:effectLst/>
              <a:latin typeface="+mj-lt"/>
              <a:ea typeface="Times New Roman" panose="02020603050405020304" pitchFamily="18" charset="0"/>
            </a:endParaRPr>
          </a:p>
          <a:p>
            <a:pPr marL="0" indent="0">
              <a:buNone/>
            </a:pPr>
            <a:r>
              <a:rPr lang="en-SE" sz="1800" dirty="0">
                <a:solidFill>
                  <a:srgbClr val="1C1D1F"/>
                </a:solidFill>
                <a:effectLst/>
                <a:latin typeface="+mj-lt"/>
                <a:ea typeface="Calibri" panose="020F0502020204030204" pitchFamily="34" charset="0"/>
                <a:cs typeface="Times New Roman" panose="02020603050405020304" pitchFamily="18" charset="0"/>
              </a:rPr>
              <a:t>Google.com/maps</a:t>
            </a:r>
            <a:br>
              <a:rPr lang="en-SE" sz="1800" dirty="0">
                <a:solidFill>
                  <a:srgbClr val="1C1D1F"/>
                </a:solidFill>
                <a:effectLst/>
                <a:latin typeface="+mj-lt"/>
                <a:ea typeface="Calibri" panose="020F0502020204030204" pitchFamily="34" charset="0"/>
                <a:cs typeface="Times New Roman" panose="02020603050405020304" pitchFamily="18" charset="0"/>
              </a:rPr>
            </a:br>
            <a:r>
              <a:rPr lang="en-GB" sz="1800" dirty="0">
                <a:solidFill>
                  <a:srgbClr val="1C1D1F"/>
                </a:solidFill>
                <a:effectLst/>
                <a:latin typeface="+mj-lt"/>
                <a:ea typeface="Calibri" panose="020F0502020204030204" pitchFamily="34" charset="0"/>
                <a:cs typeface="Times New Roman" panose="02020603050405020304" pitchFamily="18" charset="0"/>
              </a:rPr>
              <a:t>G</a:t>
            </a:r>
            <a:r>
              <a:rPr lang="en-SE" sz="1800" dirty="0">
                <a:solidFill>
                  <a:srgbClr val="1C1D1F"/>
                </a:solidFill>
                <a:effectLst/>
                <a:latin typeface="+mj-lt"/>
                <a:ea typeface="Calibri" panose="020F0502020204030204" pitchFamily="34" charset="0"/>
                <a:cs typeface="Times New Roman" panose="02020603050405020304" pitchFamily="18" charset="0"/>
              </a:rPr>
              <a:t>oogle.com/search</a:t>
            </a:r>
            <a:br>
              <a:rPr lang="en-SE" sz="1800" dirty="0">
                <a:solidFill>
                  <a:srgbClr val="1C1D1F"/>
                </a:solidFill>
                <a:effectLst/>
                <a:latin typeface="+mj-lt"/>
                <a:ea typeface="Calibri" panose="020F0502020204030204" pitchFamily="34" charset="0"/>
                <a:cs typeface="Times New Roman" panose="02020603050405020304" pitchFamily="18" charset="0"/>
              </a:rPr>
            </a:br>
            <a:r>
              <a:rPr lang="en-GB" sz="1800" dirty="0">
                <a:solidFill>
                  <a:srgbClr val="1C1D1F"/>
                </a:solidFill>
                <a:effectLst/>
                <a:latin typeface="+mj-lt"/>
                <a:ea typeface="Calibri" panose="020F0502020204030204" pitchFamily="34" charset="0"/>
                <a:cs typeface="Times New Roman" panose="02020603050405020304" pitchFamily="18" charset="0"/>
              </a:rPr>
              <a:t>G</a:t>
            </a:r>
            <a:r>
              <a:rPr lang="en-SE" sz="1800" dirty="0">
                <a:solidFill>
                  <a:srgbClr val="1C1D1F"/>
                </a:solidFill>
                <a:effectLst/>
                <a:latin typeface="+mj-lt"/>
                <a:ea typeface="Calibri" panose="020F0502020204030204" pitchFamily="34" charset="0"/>
                <a:cs typeface="Times New Roman" panose="02020603050405020304" pitchFamily="18" charset="0"/>
              </a:rPr>
              <a:t>oogle.com/images</a:t>
            </a:r>
            <a:endParaRPr lang="en-SE" dirty="0">
              <a:latin typeface="+mj-lt"/>
            </a:endParaRPr>
          </a:p>
        </p:txBody>
      </p:sp>
    </p:spTree>
    <p:extLst>
      <p:ext uri="{BB962C8B-B14F-4D97-AF65-F5344CB8AC3E}">
        <p14:creationId xmlns:p14="http://schemas.microsoft.com/office/powerpoint/2010/main" val="187499518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F764-3F48-2F31-BFF4-6F7160BCD3F7}"/>
              </a:ext>
            </a:extLst>
          </p:cNvPr>
          <p:cNvSpPr>
            <a:spLocks noGrp="1"/>
          </p:cNvSpPr>
          <p:nvPr>
            <p:ph type="title"/>
          </p:nvPr>
        </p:nvSpPr>
        <p:spPr>
          <a:xfrm>
            <a:off x="1295400" y="295961"/>
            <a:ext cx="9601200" cy="1309687"/>
          </a:xfrm>
        </p:spPr>
        <p:txBody>
          <a:bodyPr/>
          <a:lstStyle/>
          <a:p>
            <a:r>
              <a:rPr lang="en-GB" dirty="0"/>
              <a:t>Http Methods</a:t>
            </a:r>
            <a:endParaRPr lang="en-SE" dirty="0"/>
          </a:p>
        </p:txBody>
      </p:sp>
      <p:sp>
        <p:nvSpPr>
          <p:cNvPr id="3" name="Content Placeholder 2">
            <a:extLst>
              <a:ext uri="{FF2B5EF4-FFF2-40B4-BE49-F238E27FC236}">
                <a16:creationId xmlns:a16="http://schemas.microsoft.com/office/drawing/2014/main" id="{790B98D6-84D5-FA01-7978-648B732ADFE1}"/>
              </a:ext>
            </a:extLst>
          </p:cNvPr>
          <p:cNvSpPr>
            <a:spLocks noGrp="1"/>
          </p:cNvSpPr>
          <p:nvPr>
            <p:ph idx="1"/>
          </p:nvPr>
        </p:nvSpPr>
        <p:spPr>
          <a:xfrm>
            <a:off x="1171112" y="1501595"/>
            <a:ext cx="9601200" cy="541189"/>
          </a:xfrm>
        </p:spPr>
        <p:txBody>
          <a:bodyPr>
            <a:normAutofit fontScale="47500" lnSpcReduction="20000"/>
          </a:bodyPr>
          <a:lstStyle/>
          <a:p>
            <a:pPr marL="0" indent="0">
              <a:buNone/>
            </a:pPr>
            <a:r>
              <a:rPr lang="en-SE" sz="4300" dirty="0">
                <a:solidFill>
                  <a:srgbClr val="1C1D1F"/>
                </a:solidFill>
                <a:effectLst/>
                <a:latin typeface="+mj-lt"/>
                <a:ea typeface="Times New Roman" panose="02020603050405020304" pitchFamily="18" charset="0"/>
              </a:rPr>
              <a:t>HTTP methods which are commonly used to communicate with Rest API’s are</a:t>
            </a:r>
            <a:endParaRPr lang="en-SE" sz="4300" dirty="0">
              <a:effectLst/>
              <a:latin typeface="+mj-lt"/>
              <a:ea typeface="Times New Roman" panose="02020603050405020304" pitchFamily="18" charset="0"/>
            </a:endParaRPr>
          </a:p>
          <a:p>
            <a:pPr marL="0" indent="0">
              <a:buNone/>
            </a:pPr>
            <a:endParaRPr lang="en-SE"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CEB41E9-3380-FC33-8288-D49FB3F05C84}"/>
                  </a:ext>
                </a:extLst>
              </p14:cNvPr>
              <p14:cNvContentPartPr/>
              <p14:nvPr/>
            </p14:nvContentPartPr>
            <p14:xfrm>
              <a:off x="3737433" y="1553487"/>
              <a:ext cx="360" cy="360"/>
            </p14:xfrm>
          </p:contentPart>
        </mc:Choice>
        <mc:Fallback>
          <p:pic>
            <p:nvPicPr>
              <p:cNvPr id="4" name="Ink 3">
                <a:extLst>
                  <a:ext uri="{FF2B5EF4-FFF2-40B4-BE49-F238E27FC236}">
                    <a16:creationId xmlns:a16="http://schemas.microsoft.com/office/drawing/2014/main" id="{BCEB41E9-3380-FC33-8288-D49FB3F05C84}"/>
                  </a:ext>
                </a:extLst>
              </p:cNvPr>
              <p:cNvPicPr/>
              <p:nvPr/>
            </p:nvPicPr>
            <p:blipFill>
              <a:blip r:embed="rId3"/>
              <a:stretch>
                <a:fillRect/>
              </a:stretch>
            </p:blipFill>
            <p:spPr>
              <a:xfrm>
                <a:off x="3728793" y="1544847"/>
                <a:ext cx="18000" cy="18000"/>
              </a:xfrm>
              <a:prstGeom prst="rect">
                <a:avLst/>
              </a:prstGeom>
            </p:spPr>
          </p:pic>
        </mc:Fallback>
      </mc:AlternateContent>
      <p:graphicFrame>
        <p:nvGraphicFramePr>
          <p:cNvPr id="6" name="Diagram 5">
            <a:extLst>
              <a:ext uri="{FF2B5EF4-FFF2-40B4-BE49-F238E27FC236}">
                <a16:creationId xmlns:a16="http://schemas.microsoft.com/office/drawing/2014/main" id="{DE4E4DCB-0677-85C5-22AB-7860F6967AD9}"/>
              </a:ext>
            </a:extLst>
          </p:cNvPr>
          <p:cNvGraphicFramePr/>
          <p:nvPr>
            <p:extLst>
              <p:ext uri="{D42A27DB-BD31-4B8C-83A1-F6EECF244321}">
                <p14:modId xmlns:p14="http://schemas.microsoft.com/office/powerpoint/2010/main" val="3620549457"/>
              </p:ext>
            </p:extLst>
          </p:nvPr>
        </p:nvGraphicFramePr>
        <p:xfrm>
          <a:off x="1579021" y="1944810"/>
          <a:ext cx="8870667" cy="4150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71630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5803-F942-95FD-65B1-435C118F50BD}"/>
              </a:ext>
            </a:extLst>
          </p:cNvPr>
          <p:cNvSpPr>
            <a:spLocks noGrp="1"/>
          </p:cNvSpPr>
          <p:nvPr>
            <p:ph type="title"/>
          </p:nvPr>
        </p:nvSpPr>
        <p:spPr/>
        <p:txBody>
          <a:bodyPr/>
          <a:lstStyle/>
          <a:p>
            <a:r>
              <a:rPr lang="en-GB" dirty="0"/>
              <a:t>Parameters</a:t>
            </a:r>
            <a:endParaRPr lang="en-SE" dirty="0"/>
          </a:p>
        </p:txBody>
      </p:sp>
      <p:sp>
        <p:nvSpPr>
          <p:cNvPr id="3" name="Content Placeholder 2">
            <a:extLst>
              <a:ext uri="{FF2B5EF4-FFF2-40B4-BE49-F238E27FC236}">
                <a16:creationId xmlns:a16="http://schemas.microsoft.com/office/drawing/2014/main" id="{63434CC8-B6CD-EFCA-9B1B-CF5EC5A8F220}"/>
              </a:ext>
            </a:extLst>
          </p:cNvPr>
          <p:cNvSpPr>
            <a:spLocks noGrp="1"/>
          </p:cNvSpPr>
          <p:nvPr>
            <p:ph idx="1"/>
          </p:nvPr>
        </p:nvSpPr>
        <p:spPr>
          <a:xfrm>
            <a:off x="702129" y="1853293"/>
            <a:ext cx="10194471" cy="4052207"/>
          </a:xfrm>
        </p:spPr>
        <p:txBody>
          <a:bodyPr>
            <a:normAutofit fontScale="85000" lnSpcReduction="20000"/>
          </a:bodyPr>
          <a:lstStyle/>
          <a:p>
            <a:pPr marL="0" indent="0">
              <a:buNone/>
            </a:pPr>
            <a:r>
              <a:rPr lang="en-SE" sz="1800" b="1" dirty="0">
                <a:solidFill>
                  <a:srgbClr val="1C1D1F"/>
                </a:solidFill>
                <a:effectLst/>
                <a:latin typeface="+mj-lt"/>
                <a:ea typeface="Times New Roman" panose="02020603050405020304" pitchFamily="18" charset="0"/>
              </a:rPr>
              <a:t>Path Parameters:</a:t>
            </a:r>
            <a:endParaRPr lang="en-GB" sz="1800" b="1" dirty="0">
              <a:solidFill>
                <a:srgbClr val="1C1D1F"/>
              </a:solidFill>
              <a:effectLst/>
              <a:latin typeface="+mj-lt"/>
              <a:ea typeface="Times New Roman" panose="02020603050405020304" pitchFamily="18" charset="0"/>
            </a:endParaRPr>
          </a:p>
          <a:p>
            <a:pPr marL="0" indent="0">
              <a:buNone/>
            </a:pPr>
            <a:br>
              <a:rPr lang="en-SE" sz="1800" dirty="0">
                <a:solidFill>
                  <a:srgbClr val="1C1D1F"/>
                </a:solidFill>
                <a:effectLst/>
                <a:latin typeface="+mj-lt"/>
                <a:ea typeface="Times New Roman" panose="02020603050405020304" pitchFamily="18" charset="0"/>
              </a:rPr>
            </a:br>
            <a:r>
              <a:rPr lang="en-SE" sz="1800" b="1" dirty="0">
                <a:solidFill>
                  <a:srgbClr val="1C1D1F"/>
                </a:solidFill>
                <a:effectLst/>
                <a:latin typeface="+mj-lt"/>
                <a:ea typeface="Times New Roman" panose="02020603050405020304" pitchFamily="18" charset="0"/>
              </a:rPr>
              <a:t>Path parameters</a:t>
            </a:r>
            <a:r>
              <a:rPr lang="en-SE" sz="1800" dirty="0">
                <a:solidFill>
                  <a:srgbClr val="1C1D1F"/>
                </a:solidFill>
                <a:effectLst/>
                <a:latin typeface="+mj-lt"/>
                <a:ea typeface="Times New Roman" panose="02020603050405020304" pitchFamily="18" charset="0"/>
              </a:rPr>
              <a:t> are variable parts of a URL path. They are typically used to point to a specific resource within a collection, such as a user identified by ID</a:t>
            </a:r>
            <a:endParaRPr lang="en-SE" sz="1800" dirty="0">
              <a:effectLst/>
              <a:latin typeface="+mj-lt"/>
              <a:ea typeface="Times New Roman" panose="02020603050405020304" pitchFamily="18" charset="0"/>
            </a:endParaRPr>
          </a:p>
          <a:p>
            <a:pPr marL="0" indent="0" algn="l">
              <a:buNone/>
            </a:pPr>
            <a:r>
              <a:rPr lang="en-SE" sz="1800" u="sng" dirty="0">
                <a:solidFill>
                  <a:srgbClr val="5624D0"/>
                </a:solidFill>
                <a:effectLst/>
                <a:latin typeface="+mj-lt"/>
                <a:ea typeface="Times New Roman" panose="02020603050405020304" pitchFamily="18" charset="0"/>
                <a:hlinkClick r:id="rId2"/>
              </a:rPr>
              <a:t>https://www.google.com/Images/1123343</a:t>
            </a:r>
            <a:br>
              <a:rPr lang="en-SE" sz="1800" dirty="0">
                <a:solidFill>
                  <a:srgbClr val="1C1D1F"/>
                </a:solidFill>
                <a:effectLst/>
                <a:latin typeface="+mj-lt"/>
                <a:ea typeface="Times New Roman" panose="02020603050405020304" pitchFamily="18" charset="0"/>
              </a:rPr>
            </a:br>
            <a:r>
              <a:rPr lang="en-SE" sz="1800" u="sng" dirty="0">
                <a:solidFill>
                  <a:srgbClr val="5624D0"/>
                </a:solidFill>
                <a:effectLst/>
                <a:latin typeface="+mj-lt"/>
                <a:ea typeface="Times New Roman" panose="02020603050405020304" pitchFamily="18" charset="0"/>
                <a:hlinkClick r:id="rId3"/>
              </a:rPr>
              <a:t>https://www.google.com/docs/1123343</a:t>
            </a:r>
            <a:br>
              <a:rPr lang="en-SE" sz="1800" dirty="0">
                <a:solidFill>
                  <a:srgbClr val="1C1D1F"/>
                </a:solidFill>
                <a:effectLst/>
                <a:latin typeface="+mj-lt"/>
                <a:ea typeface="Times New Roman" panose="02020603050405020304" pitchFamily="18" charset="0"/>
              </a:rPr>
            </a:br>
            <a:r>
              <a:rPr lang="en-SE" sz="1800" u="sng" dirty="0">
                <a:solidFill>
                  <a:srgbClr val="5624D0"/>
                </a:solidFill>
                <a:effectLst/>
                <a:latin typeface="+mj-lt"/>
                <a:ea typeface="Times New Roman" panose="02020603050405020304" pitchFamily="18" charset="0"/>
                <a:hlinkClick r:id="rId4"/>
              </a:rPr>
              <a:t>https://amazon.com/orders/112</a:t>
            </a:r>
            <a:endParaRPr lang="en-SE" sz="1800" dirty="0">
              <a:effectLst/>
              <a:latin typeface="+mj-lt"/>
              <a:ea typeface="Times New Roman" panose="02020603050405020304" pitchFamily="18" charset="0"/>
            </a:endParaRPr>
          </a:p>
          <a:p>
            <a:pPr marL="0" indent="0" algn="l">
              <a:buNone/>
            </a:pPr>
            <a:br>
              <a:rPr lang="en-SE" sz="1800" dirty="0">
                <a:solidFill>
                  <a:srgbClr val="1C1D1F"/>
                </a:solidFill>
                <a:effectLst/>
                <a:latin typeface="+mj-lt"/>
                <a:ea typeface="Times New Roman" panose="02020603050405020304" pitchFamily="18" charset="0"/>
              </a:rPr>
            </a:br>
            <a:r>
              <a:rPr lang="en-SE" sz="1800" b="1" dirty="0">
                <a:solidFill>
                  <a:srgbClr val="1C1D1F"/>
                </a:solidFill>
                <a:effectLst/>
                <a:latin typeface="+mj-lt"/>
                <a:ea typeface="Times New Roman" panose="02020603050405020304" pitchFamily="18" charset="0"/>
              </a:rPr>
              <a:t>Query Parameters:</a:t>
            </a:r>
            <a:endParaRPr lang="en-GB" b="1" dirty="0">
              <a:solidFill>
                <a:srgbClr val="1C1D1F"/>
              </a:solidFill>
              <a:latin typeface="+mj-lt"/>
              <a:ea typeface="Times New Roman" panose="02020603050405020304" pitchFamily="18" charset="0"/>
            </a:endParaRPr>
          </a:p>
          <a:p>
            <a:pPr marL="0" indent="0" algn="l">
              <a:buNone/>
            </a:pPr>
            <a:r>
              <a:rPr lang="en-SE" sz="1800" dirty="0">
                <a:solidFill>
                  <a:srgbClr val="1C1D1F"/>
                </a:solidFill>
                <a:effectLst/>
                <a:latin typeface="+mj-lt"/>
                <a:ea typeface="Times New Roman" panose="02020603050405020304" pitchFamily="18" charset="0"/>
              </a:rPr>
              <a:t>Query Parameter is used to sort/filter the resources.</a:t>
            </a:r>
            <a:endParaRPr lang="en-SE" sz="1800" dirty="0">
              <a:effectLst/>
              <a:latin typeface="+mj-lt"/>
              <a:ea typeface="Times New Roman" panose="02020603050405020304" pitchFamily="18" charset="0"/>
            </a:endParaRPr>
          </a:p>
          <a:p>
            <a:pPr marL="0" indent="0" algn="l">
              <a:buNone/>
            </a:pPr>
            <a:r>
              <a:rPr lang="en-SE" sz="1800" dirty="0">
                <a:solidFill>
                  <a:srgbClr val="1C1D1F"/>
                </a:solidFill>
                <a:effectLst/>
                <a:latin typeface="+mj-lt"/>
                <a:ea typeface="Times New Roman" panose="02020603050405020304" pitchFamily="18" charset="0"/>
              </a:rPr>
              <a:t>Query Parameters are identified with</a:t>
            </a:r>
            <a:r>
              <a:rPr lang="en-GB" sz="1800" dirty="0">
                <a:solidFill>
                  <a:srgbClr val="1C1D1F"/>
                </a:solidFill>
                <a:effectLst/>
                <a:latin typeface="+mj-lt"/>
                <a:ea typeface="Times New Roman" panose="02020603050405020304" pitchFamily="18" charset="0"/>
              </a:rPr>
              <a:t>  “</a:t>
            </a:r>
            <a:r>
              <a:rPr lang="en-SE" sz="1800" dirty="0">
                <a:solidFill>
                  <a:srgbClr val="1C1D1F"/>
                </a:solidFill>
                <a:effectLst/>
                <a:latin typeface="+mj-lt"/>
                <a:ea typeface="Times New Roman" panose="02020603050405020304" pitchFamily="18" charset="0"/>
              </a:rPr>
              <a:t>?”</a:t>
            </a:r>
            <a:endParaRPr lang="en-SE" sz="1800" dirty="0">
              <a:effectLst/>
              <a:latin typeface="+mj-lt"/>
              <a:ea typeface="Times New Roman" panose="02020603050405020304" pitchFamily="18" charset="0"/>
            </a:endParaRPr>
          </a:p>
          <a:p>
            <a:pPr marL="0" indent="0" algn="l">
              <a:buNone/>
            </a:pPr>
            <a:r>
              <a:rPr lang="en-SE" sz="1800" dirty="0">
                <a:solidFill>
                  <a:srgbClr val="1C1D1F"/>
                </a:solidFill>
                <a:effectLst/>
                <a:latin typeface="+mj-lt"/>
                <a:ea typeface="Times New Roman" panose="02020603050405020304" pitchFamily="18" charset="0"/>
                <a:hlinkClick r:id="rId5"/>
              </a:rPr>
              <a:t>https://amazon.com/orders?sort_by=2/20/2020</a:t>
            </a:r>
            <a:endParaRPr lang="en-GB" sz="1800" dirty="0">
              <a:solidFill>
                <a:srgbClr val="1C1D1F"/>
              </a:solidFill>
              <a:effectLst/>
              <a:latin typeface="+mj-lt"/>
              <a:ea typeface="Times New Roman" panose="02020603050405020304" pitchFamily="18" charset="0"/>
            </a:endParaRPr>
          </a:p>
          <a:p>
            <a:pPr marL="0" indent="0" algn="l">
              <a:buNone/>
            </a:pPr>
            <a:r>
              <a:rPr lang="en-SE" sz="1800" u="sng" dirty="0">
                <a:solidFill>
                  <a:srgbClr val="5624D0"/>
                </a:solidFill>
                <a:effectLst/>
                <a:latin typeface="+mj-lt"/>
                <a:ea typeface="Times New Roman" panose="02020603050405020304" pitchFamily="18" charset="0"/>
                <a:hlinkClick r:id="rId6"/>
              </a:rPr>
              <a:t>https://www.google.com/</a:t>
            </a:r>
            <a:r>
              <a:rPr lang="en-SE" sz="1800" u="sng" dirty="0" err="1">
                <a:solidFill>
                  <a:srgbClr val="5624D0"/>
                </a:solidFill>
                <a:effectLst/>
                <a:latin typeface="+mj-lt"/>
                <a:ea typeface="Times New Roman" panose="02020603050405020304" pitchFamily="18" charset="0"/>
                <a:hlinkClick r:id="rId6"/>
              </a:rPr>
              <a:t>search?q</a:t>
            </a:r>
            <a:r>
              <a:rPr lang="en-SE" sz="1800" u="sng" dirty="0">
                <a:solidFill>
                  <a:srgbClr val="5624D0"/>
                </a:solidFill>
                <a:effectLst/>
                <a:latin typeface="+mj-lt"/>
                <a:ea typeface="Times New Roman" panose="02020603050405020304" pitchFamily="18" charset="0"/>
                <a:hlinkClick r:id="rId6"/>
              </a:rPr>
              <a:t>=</a:t>
            </a:r>
            <a:r>
              <a:rPr lang="en-SE" sz="1800" u="sng" dirty="0" err="1">
                <a:solidFill>
                  <a:srgbClr val="5624D0"/>
                </a:solidFill>
                <a:effectLst/>
                <a:latin typeface="+mj-lt"/>
                <a:ea typeface="Times New Roman" panose="02020603050405020304" pitchFamily="18" charset="0"/>
                <a:hlinkClick r:id="rId6"/>
              </a:rPr>
              <a:t>newyork&amp;oq</a:t>
            </a:r>
            <a:r>
              <a:rPr lang="en-SE" sz="1800" u="sng" dirty="0">
                <a:solidFill>
                  <a:srgbClr val="5624D0"/>
                </a:solidFill>
                <a:effectLst/>
                <a:latin typeface="+mj-lt"/>
                <a:ea typeface="Times New Roman" panose="02020603050405020304" pitchFamily="18" charset="0"/>
                <a:hlinkClick r:id="rId6"/>
              </a:rPr>
              <a:t>=</a:t>
            </a:r>
            <a:r>
              <a:rPr lang="en-SE" sz="1800" u="sng" dirty="0" err="1">
                <a:solidFill>
                  <a:srgbClr val="5624D0"/>
                </a:solidFill>
                <a:effectLst/>
                <a:latin typeface="+mj-lt"/>
                <a:ea typeface="Times New Roman" panose="02020603050405020304" pitchFamily="18" charset="0"/>
                <a:hlinkClick r:id="rId6"/>
              </a:rPr>
              <a:t>newyork&amp;aqs</a:t>
            </a:r>
            <a:r>
              <a:rPr lang="en-SE" sz="1800" u="sng" dirty="0">
                <a:solidFill>
                  <a:srgbClr val="5624D0"/>
                </a:solidFill>
                <a:effectLst/>
                <a:latin typeface="+mj-lt"/>
                <a:ea typeface="Times New Roman" panose="02020603050405020304" pitchFamily="18" charset="0"/>
                <a:hlinkClick r:id="rId6"/>
              </a:rPr>
              <a:t>=chrome..69i57j0l7.2501j0j7&amp;sourceid=</a:t>
            </a:r>
            <a:r>
              <a:rPr lang="en-SE" sz="1800" u="sng" dirty="0" err="1">
                <a:solidFill>
                  <a:srgbClr val="5624D0"/>
                </a:solidFill>
                <a:effectLst/>
                <a:latin typeface="+mj-lt"/>
                <a:ea typeface="Times New Roman" panose="02020603050405020304" pitchFamily="18" charset="0"/>
                <a:hlinkClick r:id="rId6"/>
              </a:rPr>
              <a:t>chrome&amp;ie</a:t>
            </a:r>
            <a:r>
              <a:rPr lang="en-SE" sz="1800" u="sng" dirty="0">
                <a:solidFill>
                  <a:srgbClr val="5624D0"/>
                </a:solidFill>
                <a:effectLst/>
                <a:latin typeface="+mj-lt"/>
                <a:ea typeface="Times New Roman" panose="02020603050405020304" pitchFamily="18" charset="0"/>
                <a:hlinkClick r:id="rId6"/>
              </a:rPr>
              <a:t>=UTF-8</a:t>
            </a:r>
            <a:endParaRPr lang="en-SE" sz="1800" dirty="0">
              <a:effectLst/>
              <a:latin typeface="+mj-lt"/>
              <a:ea typeface="Times New Roman" panose="02020603050405020304" pitchFamily="18" charset="0"/>
            </a:endParaRPr>
          </a:p>
          <a:p>
            <a:pPr marL="0" indent="0">
              <a:buNone/>
            </a:pPr>
            <a:endParaRPr lang="en-SE" dirty="0"/>
          </a:p>
        </p:txBody>
      </p:sp>
    </p:spTree>
    <p:extLst>
      <p:ext uri="{BB962C8B-B14F-4D97-AF65-F5344CB8AC3E}">
        <p14:creationId xmlns:p14="http://schemas.microsoft.com/office/powerpoint/2010/main" val="119961512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1856-4CD3-E76D-31A0-92E88A529351}"/>
              </a:ext>
            </a:extLst>
          </p:cNvPr>
          <p:cNvSpPr>
            <a:spLocks noGrp="1"/>
          </p:cNvSpPr>
          <p:nvPr>
            <p:ph type="title"/>
          </p:nvPr>
        </p:nvSpPr>
        <p:spPr/>
        <p:txBody>
          <a:bodyPr/>
          <a:lstStyle/>
          <a:p>
            <a:r>
              <a:rPr lang="en-GB" dirty="0"/>
              <a:t>Headers/Cookies &amp; End point</a:t>
            </a:r>
            <a:endParaRPr lang="en-SE" dirty="0"/>
          </a:p>
        </p:txBody>
      </p:sp>
      <p:sp>
        <p:nvSpPr>
          <p:cNvPr id="3" name="Content Placeholder 2">
            <a:extLst>
              <a:ext uri="{FF2B5EF4-FFF2-40B4-BE49-F238E27FC236}">
                <a16:creationId xmlns:a16="http://schemas.microsoft.com/office/drawing/2014/main" id="{358FCDA6-BFA1-EB88-F441-26C1525D2B79}"/>
              </a:ext>
            </a:extLst>
          </p:cNvPr>
          <p:cNvSpPr>
            <a:spLocks noGrp="1"/>
          </p:cNvSpPr>
          <p:nvPr>
            <p:ph idx="1"/>
          </p:nvPr>
        </p:nvSpPr>
        <p:spPr/>
        <p:txBody>
          <a:bodyPr/>
          <a:lstStyle/>
          <a:p>
            <a:pPr marL="0" indent="0">
              <a:buNone/>
            </a:pPr>
            <a:r>
              <a:rPr lang="en-SE" sz="1800" dirty="0">
                <a:solidFill>
                  <a:srgbClr val="1C1D1F"/>
                </a:solidFill>
                <a:effectLst/>
                <a:latin typeface="+mj-lt"/>
                <a:ea typeface="Times New Roman" panose="02020603050405020304" pitchFamily="18" charset="0"/>
              </a:rPr>
              <a:t>Headers represent the meta-data associated with the API request and response. In layman terms, we were sending Additional details to API to process our request.</a:t>
            </a:r>
            <a:br>
              <a:rPr lang="en-SE" sz="1800" dirty="0">
                <a:solidFill>
                  <a:srgbClr val="1C1D1F"/>
                </a:solidFill>
                <a:effectLst/>
                <a:latin typeface="+mj-lt"/>
                <a:ea typeface="Times New Roman" panose="02020603050405020304" pitchFamily="18" charset="0"/>
              </a:rPr>
            </a:br>
            <a:endParaRPr lang="en-GB" sz="1800" dirty="0">
              <a:solidFill>
                <a:srgbClr val="1C1D1F"/>
              </a:solidFill>
              <a:effectLst/>
              <a:latin typeface="+mj-lt"/>
              <a:ea typeface="Times New Roman" panose="02020603050405020304" pitchFamily="18" charset="0"/>
            </a:endParaRPr>
          </a:p>
          <a:p>
            <a:pPr marL="0" indent="0">
              <a:buNone/>
            </a:pPr>
            <a:r>
              <a:rPr lang="en-SE" sz="1800" dirty="0">
                <a:solidFill>
                  <a:srgbClr val="1C1D1F"/>
                </a:solidFill>
                <a:effectLst/>
                <a:latin typeface="+mj-lt"/>
                <a:ea typeface="Times New Roman" panose="02020603050405020304" pitchFamily="18" charset="0"/>
              </a:rPr>
              <a:t>Example : Authorization details</a:t>
            </a:r>
            <a:endParaRPr lang="en-GB" sz="1800" dirty="0">
              <a:solidFill>
                <a:srgbClr val="1C1D1F"/>
              </a:solidFill>
              <a:effectLst/>
              <a:latin typeface="+mj-lt"/>
              <a:ea typeface="Times New Roman" panose="02020603050405020304" pitchFamily="18" charset="0"/>
            </a:endParaRPr>
          </a:p>
          <a:p>
            <a:pPr marL="0" indent="0">
              <a:buNone/>
            </a:pPr>
            <a:endParaRPr lang="en-GB" dirty="0">
              <a:solidFill>
                <a:srgbClr val="1C1D1F"/>
              </a:solidFill>
              <a:latin typeface="+mj-lt"/>
              <a:ea typeface="Times New Roman" panose="02020603050405020304" pitchFamily="18" charset="0"/>
            </a:endParaRPr>
          </a:p>
          <a:p>
            <a:pPr marL="0" indent="0">
              <a:buNone/>
            </a:pPr>
            <a:r>
              <a:rPr lang="en-SE" sz="1800" b="1" dirty="0">
                <a:solidFill>
                  <a:srgbClr val="1C1D1F"/>
                </a:solidFill>
                <a:effectLst/>
                <a:latin typeface="+mj-lt"/>
                <a:ea typeface="Times New Roman" panose="02020603050405020304" pitchFamily="18" charset="0"/>
              </a:rPr>
              <a:t>End Point Request URL can be constructed as below</a:t>
            </a:r>
            <a:endParaRPr lang="en-GB" sz="1800" b="1" dirty="0">
              <a:solidFill>
                <a:srgbClr val="1C1D1F"/>
              </a:solidFill>
              <a:effectLst/>
              <a:latin typeface="+mj-lt"/>
              <a:ea typeface="Times New Roman" panose="02020603050405020304" pitchFamily="18" charset="0"/>
            </a:endParaRPr>
          </a:p>
          <a:p>
            <a:pPr marL="0" indent="0">
              <a:buNone/>
            </a:pPr>
            <a:br>
              <a:rPr lang="en-SE" sz="1800" dirty="0">
                <a:solidFill>
                  <a:srgbClr val="1C1D1F"/>
                </a:solidFill>
                <a:effectLst/>
                <a:latin typeface="+mj-lt"/>
                <a:ea typeface="Times New Roman" panose="02020603050405020304" pitchFamily="18" charset="0"/>
              </a:rPr>
            </a:br>
            <a:r>
              <a:rPr lang="en-SE" sz="1800" dirty="0">
                <a:solidFill>
                  <a:srgbClr val="1C1D1F"/>
                </a:solidFill>
                <a:effectLst/>
                <a:highlight>
                  <a:srgbClr val="00FF00"/>
                </a:highlight>
                <a:latin typeface="+mj-lt"/>
                <a:ea typeface="Times New Roman" panose="02020603050405020304" pitchFamily="18" charset="0"/>
              </a:rPr>
              <a:t>Base URL/resource/(Query/Path)Parameters</a:t>
            </a:r>
            <a:endParaRPr lang="en-SE" sz="1800" dirty="0">
              <a:effectLst/>
              <a:highlight>
                <a:srgbClr val="00FF00"/>
              </a:highlight>
              <a:latin typeface="+mj-lt"/>
              <a:ea typeface="Times New Roman" panose="02020603050405020304" pitchFamily="18" charset="0"/>
            </a:endParaRPr>
          </a:p>
          <a:p>
            <a:pPr marL="0" indent="0">
              <a:buNone/>
            </a:pPr>
            <a:endParaRPr lang="en-SE" sz="1800" dirty="0">
              <a:effectLst/>
              <a:latin typeface="Times New Roman" panose="02020603050405020304" pitchFamily="18" charset="0"/>
              <a:ea typeface="Times New Roman" panose="02020603050405020304" pitchFamily="18" charset="0"/>
            </a:endParaRPr>
          </a:p>
          <a:p>
            <a:pPr marL="0" indent="0">
              <a:buNone/>
            </a:pPr>
            <a:endParaRPr lang="en-SE" dirty="0"/>
          </a:p>
        </p:txBody>
      </p:sp>
    </p:spTree>
    <p:extLst>
      <p:ext uri="{BB962C8B-B14F-4D97-AF65-F5344CB8AC3E}">
        <p14:creationId xmlns:p14="http://schemas.microsoft.com/office/powerpoint/2010/main" val="341828097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785C-4B1A-AA53-C27E-D5160CA0EFD1}"/>
              </a:ext>
            </a:extLst>
          </p:cNvPr>
          <p:cNvSpPr>
            <a:spLocks noGrp="1"/>
          </p:cNvSpPr>
          <p:nvPr>
            <p:ph type="title"/>
          </p:nvPr>
        </p:nvSpPr>
        <p:spPr/>
        <p:txBody>
          <a:bodyPr anchor="t">
            <a:normAutofit/>
          </a:bodyPr>
          <a:lstStyle/>
          <a:p>
            <a:r>
              <a:rPr lang="en-GB" dirty="0"/>
              <a:t>Status Codes</a:t>
            </a:r>
            <a:endParaRPr lang="en-SE" dirty="0"/>
          </a:p>
        </p:txBody>
      </p:sp>
      <p:sp>
        <p:nvSpPr>
          <p:cNvPr id="3" name="Content Placeholder 2">
            <a:extLst>
              <a:ext uri="{FF2B5EF4-FFF2-40B4-BE49-F238E27FC236}">
                <a16:creationId xmlns:a16="http://schemas.microsoft.com/office/drawing/2014/main" id="{8278C290-BB57-81DC-ED3C-878788D87DEA}"/>
              </a:ext>
            </a:extLst>
          </p:cNvPr>
          <p:cNvSpPr>
            <a:spLocks noGrp="1"/>
          </p:cNvSpPr>
          <p:nvPr>
            <p:ph sz="half" idx="1"/>
          </p:nvPr>
        </p:nvSpPr>
        <p:spPr/>
        <p:txBody>
          <a:bodyPr>
            <a:normAutofit fontScale="62500" lnSpcReduction="20000"/>
          </a:bodyPr>
          <a:lstStyle/>
          <a:p>
            <a:pPr marL="0" indent="0">
              <a:lnSpc>
                <a:spcPct val="110000"/>
              </a:lnSpc>
              <a:buNone/>
            </a:pPr>
            <a:r>
              <a:rPr lang="en-GB" sz="2600" b="0" i="0" dirty="0">
                <a:effectLst/>
                <a:latin typeface="+mj-lt"/>
              </a:rPr>
              <a:t>HTTP supports status codes are ranging from 100 to 500.</a:t>
            </a:r>
          </a:p>
          <a:p>
            <a:pPr>
              <a:lnSpc>
                <a:spcPct val="110000"/>
              </a:lnSpc>
              <a:buFont typeface="Arial" panose="020B0604020202020204" pitchFamily="34" charset="0"/>
              <a:buChar char="•"/>
            </a:pPr>
            <a:r>
              <a:rPr lang="en-GB" sz="2600" b="0" i="0" dirty="0">
                <a:effectLst/>
                <a:latin typeface="+mj-lt"/>
              </a:rPr>
              <a:t>1XX — informational codes</a:t>
            </a:r>
          </a:p>
          <a:p>
            <a:pPr>
              <a:lnSpc>
                <a:spcPct val="110000"/>
              </a:lnSpc>
              <a:buFont typeface="Arial" panose="020B0604020202020204" pitchFamily="34" charset="0"/>
              <a:buChar char="•"/>
            </a:pPr>
            <a:r>
              <a:rPr lang="en-GB" sz="2600" b="0" i="0" dirty="0">
                <a:effectLst/>
                <a:latin typeface="+mj-lt"/>
              </a:rPr>
              <a:t>2XX — successful codes 🙂 — we can call them happy codes.</a:t>
            </a:r>
          </a:p>
          <a:p>
            <a:pPr>
              <a:lnSpc>
                <a:spcPct val="110000"/>
              </a:lnSpc>
              <a:buFont typeface="Arial" panose="020B0604020202020204" pitchFamily="34" charset="0"/>
              <a:buChar char="•"/>
            </a:pPr>
            <a:r>
              <a:rPr lang="en-GB" sz="2600" b="0" i="0" dirty="0">
                <a:effectLst/>
                <a:latin typeface="+mj-lt"/>
              </a:rPr>
              <a:t>3XX — redirection codes</a:t>
            </a:r>
          </a:p>
          <a:p>
            <a:pPr>
              <a:lnSpc>
                <a:spcPct val="110000"/>
              </a:lnSpc>
              <a:buFont typeface="Arial" panose="020B0604020202020204" pitchFamily="34" charset="0"/>
              <a:buChar char="•"/>
            </a:pPr>
            <a:r>
              <a:rPr lang="en-GB" sz="2600" b="0" i="0" dirty="0">
                <a:effectLst/>
                <a:latin typeface="+mj-lt"/>
              </a:rPr>
              <a:t>4XX — client error codes  </a:t>
            </a:r>
          </a:p>
          <a:p>
            <a:pPr>
              <a:lnSpc>
                <a:spcPct val="110000"/>
              </a:lnSpc>
              <a:buFont typeface="Arial" panose="020B0604020202020204" pitchFamily="34" charset="0"/>
              <a:buChar char="•"/>
            </a:pPr>
            <a:r>
              <a:rPr lang="en-GB" sz="2600" b="0" i="0" dirty="0">
                <a:effectLst/>
                <a:latin typeface="+mj-lt"/>
              </a:rPr>
              <a:t>5XX — server error codes</a:t>
            </a:r>
          </a:p>
          <a:p>
            <a:pPr marL="0" indent="0">
              <a:lnSpc>
                <a:spcPct val="110000"/>
              </a:lnSpc>
              <a:buNone/>
            </a:pPr>
            <a:r>
              <a:rPr lang="en-GB" sz="2600" b="0" i="0" dirty="0">
                <a:effectLst/>
                <a:latin typeface="+mj-lt"/>
              </a:rPr>
              <a:t>1XX is uncommon to the users and mostly used to communicate in between systems.</a:t>
            </a:r>
          </a:p>
          <a:p>
            <a:pPr marL="0" indent="0">
              <a:lnSpc>
                <a:spcPct val="110000"/>
              </a:lnSpc>
              <a:buNone/>
            </a:pPr>
            <a:r>
              <a:rPr lang="en-GB" sz="2600" b="1" dirty="0">
                <a:solidFill>
                  <a:schemeClr val="bg1"/>
                </a:solidFill>
                <a:highlight>
                  <a:srgbClr val="0000FF"/>
                </a:highlight>
                <a:latin typeface="+mj-lt"/>
                <a:hlinkClick r:id="rId2" action="ppaction://hlinkfile">
                  <a:extLst>
                    <a:ext uri="{A12FA001-AC4F-418D-AE19-62706E023703}">
                      <ahyp:hlinkClr xmlns:ahyp="http://schemas.microsoft.com/office/drawing/2018/hyperlinkcolor" val="tx"/>
                    </a:ext>
                  </a:extLst>
                </a:hlinkClick>
              </a:rPr>
              <a:t>Status Code Cheat Sheet</a:t>
            </a:r>
            <a:endParaRPr lang="en-GB" sz="2600" b="1" i="0" dirty="0">
              <a:solidFill>
                <a:schemeClr val="bg1"/>
              </a:solidFill>
              <a:effectLst/>
              <a:highlight>
                <a:srgbClr val="0000FF"/>
              </a:highlight>
              <a:latin typeface="+mj-lt"/>
            </a:endParaRPr>
          </a:p>
          <a:p>
            <a:pPr marL="0" indent="0">
              <a:lnSpc>
                <a:spcPct val="110000"/>
              </a:lnSpc>
              <a:buNone/>
            </a:pPr>
            <a:endParaRPr lang="en-SE" sz="1500" dirty="0"/>
          </a:p>
        </p:txBody>
      </p:sp>
      <p:sp>
        <p:nvSpPr>
          <p:cNvPr id="4" name="Content Placeholder 3">
            <a:extLst>
              <a:ext uri="{FF2B5EF4-FFF2-40B4-BE49-F238E27FC236}">
                <a16:creationId xmlns:a16="http://schemas.microsoft.com/office/drawing/2014/main" id="{39522C97-8BA3-D9D0-239D-0C45D1BF8CE4}"/>
              </a:ext>
            </a:extLst>
          </p:cNvPr>
          <p:cNvSpPr>
            <a:spLocks noGrp="1"/>
          </p:cNvSpPr>
          <p:nvPr>
            <p:ph sz="half" idx="2"/>
          </p:nvPr>
        </p:nvSpPr>
        <p:spPr>
          <a:xfrm>
            <a:off x="6546574" y="1730830"/>
            <a:ext cx="4350025" cy="4186172"/>
          </a:xfrm>
        </p:spPr>
        <p:txBody>
          <a:bodyPr>
            <a:normAutofit fontScale="62500" lnSpcReduction="20000"/>
          </a:bodyPr>
          <a:lstStyle/>
          <a:p>
            <a:pPr marL="0" indent="0" algn="l">
              <a:buNone/>
            </a:pPr>
            <a:r>
              <a:rPr lang="en-GB" sz="2200" b="1" i="0" dirty="0">
                <a:solidFill>
                  <a:srgbClr val="292929"/>
                </a:solidFill>
                <a:effectLst/>
                <a:latin typeface="+mj-lt"/>
              </a:rPr>
              <a:t>Below are some of the commonly used status codes:</a:t>
            </a:r>
          </a:p>
          <a:p>
            <a:pPr algn="l">
              <a:buFont typeface="Arial" panose="020B0604020202020204" pitchFamily="34" charset="0"/>
              <a:buChar char="•"/>
            </a:pPr>
            <a:r>
              <a:rPr lang="en-GB" sz="2200" b="0" i="0" dirty="0">
                <a:solidFill>
                  <a:srgbClr val="292929"/>
                </a:solidFill>
                <a:effectLst/>
                <a:latin typeface="+mj-lt"/>
              </a:rPr>
              <a:t>200 — OK</a:t>
            </a:r>
          </a:p>
          <a:p>
            <a:pPr algn="l">
              <a:buFont typeface="Arial" panose="020B0604020202020204" pitchFamily="34" charset="0"/>
              <a:buChar char="•"/>
            </a:pPr>
            <a:r>
              <a:rPr lang="en-GB" sz="2200" b="0" i="0" dirty="0">
                <a:solidFill>
                  <a:srgbClr val="292929"/>
                </a:solidFill>
                <a:effectLst/>
                <a:latin typeface="+mj-lt"/>
              </a:rPr>
              <a:t>201 — Created</a:t>
            </a:r>
          </a:p>
          <a:p>
            <a:pPr algn="l">
              <a:buFont typeface="Arial" panose="020B0604020202020204" pitchFamily="34" charset="0"/>
              <a:buChar char="•"/>
            </a:pPr>
            <a:r>
              <a:rPr lang="en-GB" sz="2200" b="0" i="0" dirty="0">
                <a:solidFill>
                  <a:srgbClr val="292929"/>
                </a:solidFill>
                <a:effectLst/>
                <a:latin typeface="+mj-lt"/>
              </a:rPr>
              <a:t>202 — Accepted</a:t>
            </a:r>
          </a:p>
          <a:p>
            <a:pPr algn="l">
              <a:buFont typeface="Arial" panose="020B0604020202020204" pitchFamily="34" charset="0"/>
              <a:buChar char="•"/>
            </a:pPr>
            <a:r>
              <a:rPr lang="en-GB" sz="2200" b="0" i="0" dirty="0">
                <a:solidFill>
                  <a:srgbClr val="292929"/>
                </a:solidFill>
                <a:effectLst/>
                <a:latin typeface="+mj-lt"/>
              </a:rPr>
              <a:t>400 — Bad request</a:t>
            </a:r>
          </a:p>
          <a:p>
            <a:pPr algn="l">
              <a:buFont typeface="Arial" panose="020B0604020202020204" pitchFamily="34" charset="0"/>
              <a:buChar char="•"/>
            </a:pPr>
            <a:r>
              <a:rPr lang="en-GB" sz="2200" b="0" i="0" dirty="0">
                <a:solidFill>
                  <a:srgbClr val="292929"/>
                </a:solidFill>
                <a:effectLst/>
                <a:latin typeface="+mj-lt"/>
              </a:rPr>
              <a:t>401 — Unauthorized</a:t>
            </a:r>
          </a:p>
          <a:p>
            <a:pPr algn="l">
              <a:buFont typeface="Arial" panose="020B0604020202020204" pitchFamily="34" charset="0"/>
              <a:buChar char="•"/>
            </a:pPr>
            <a:r>
              <a:rPr lang="en-GB" sz="2200" b="0" i="0" dirty="0">
                <a:solidFill>
                  <a:srgbClr val="292929"/>
                </a:solidFill>
                <a:effectLst/>
                <a:latin typeface="+mj-lt"/>
              </a:rPr>
              <a:t>403 — Forbidden</a:t>
            </a:r>
          </a:p>
          <a:p>
            <a:pPr algn="l">
              <a:buFont typeface="Arial" panose="020B0604020202020204" pitchFamily="34" charset="0"/>
              <a:buChar char="•"/>
            </a:pPr>
            <a:r>
              <a:rPr lang="en-GB" sz="2200" b="0" i="0" dirty="0">
                <a:solidFill>
                  <a:srgbClr val="292929"/>
                </a:solidFill>
                <a:effectLst/>
                <a:latin typeface="+mj-lt"/>
              </a:rPr>
              <a:t>404 — Not found: this is a famous one</a:t>
            </a:r>
          </a:p>
          <a:p>
            <a:pPr algn="l">
              <a:buFont typeface="Arial" panose="020B0604020202020204" pitchFamily="34" charset="0"/>
              <a:buChar char="•"/>
            </a:pPr>
            <a:r>
              <a:rPr lang="en-GB" sz="2200" b="0" i="0" dirty="0">
                <a:solidFill>
                  <a:srgbClr val="292929"/>
                </a:solidFill>
                <a:effectLst/>
                <a:latin typeface="+mj-lt"/>
              </a:rPr>
              <a:t>405 — Method not allowed</a:t>
            </a:r>
          </a:p>
          <a:p>
            <a:pPr algn="l">
              <a:buFont typeface="Arial" panose="020B0604020202020204" pitchFamily="34" charset="0"/>
              <a:buChar char="•"/>
            </a:pPr>
            <a:r>
              <a:rPr lang="en-GB" sz="2200" b="0" i="0" dirty="0">
                <a:solidFill>
                  <a:srgbClr val="292929"/>
                </a:solidFill>
                <a:effectLst/>
                <a:latin typeface="+mj-lt"/>
              </a:rPr>
              <a:t>500 — Internal Server Error</a:t>
            </a:r>
          </a:p>
          <a:p>
            <a:pPr algn="l">
              <a:buFont typeface="Arial" panose="020B0604020202020204" pitchFamily="34" charset="0"/>
              <a:buChar char="•"/>
            </a:pPr>
            <a:r>
              <a:rPr lang="en-GB" sz="2200" b="0" i="0" dirty="0">
                <a:solidFill>
                  <a:srgbClr val="292929"/>
                </a:solidFill>
                <a:effectLst/>
                <a:latin typeface="+mj-lt"/>
              </a:rPr>
              <a:t>502 — Bad Gateway</a:t>
            </a:r>
          </a:p>
          <a:p>
            <a:pPr algn="l">
              <a:buFont typeface="Arial" panose="020B0604020202020204" pitchFamily="34" charset="0"/>
              <a:buChar char="•"/>
            </a:pPr>
            <a:r>
              <a:rPr lang="en-GB" sz="2200" b="0" i="0" dirty="0">
                <a:solidFill>
                  <a:srgbClr val="292929"/>
                </a:solidFill>
                <a:effectLst/>
                <a:latin typeface="+mj-lt"/>
              </a:rPr>
              <a:t>503 — Service Unavailable</a:t>
            </a:r>
          </a:p>
          <a:p>
            <a:pPr marL="0" indent="0">
              <a:buNone/>
            </a:pPr>
            <a:endParaRPr lang="en-SE" dirty="0"/>
          </a:p>
        </p:txBody>
      </p:sp>
    </p:spTree>
    <p:extLst>
      <p:ext uri="{BB962C8B-B14F-4D97-AF65-F5344CB8AC3E}">
        <p14:creationId xmlns:p14="http://schemas.microsoft.com/office/powerpoint/2010/main" val="78302416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8853-AF8D-23B2-CA19-740C1062CE57}"/>
              </a:ext>
            </a:extLst>
          </p:cNvPr>
          <p:cNvSpPr>
            <a:spLocks noGrp="1"/>
          </p:cNvSpPr>
          <p:nvPr>
            <p:ph type="title"/>
          </p:nvPr>
        </p:nvSpPr>
        <p:spPr/>
        <p:txBody>
          <a:bodyPr/>
          <a:lstStyle/>
          <a:p>
            <a:r>
              <a:rPr lang="en-GB" dirty="0"/>
              <a:t>Postman – Download and Install</a:t>
            </a:r>
            <a:endParaRPr lang="en-SE" dirty="0"/>
          </a:p>
        </p:txBody>
      </p:sp>
      <p:sp>
        <p:nvSpPr>
          <p:cNvPr id="3" name="Content Placeholder 2">
            <a:extLst>
              <a:ext uri="{FF2B5EF4-FFF2-40B4-BE49-F238E27FC236}">
                <a16:creationId xmlns:a16="http://schemas.microsoft.com/office/drawing/2014/main" id="{2D4C8786-BCD7-278C-92C1-461145CB7704}"/>
              </a:ext>
            </a:extLst>
          </p:cNvPr>
          <p:cNvSpPr>
            <a:spLocks noGrp="1"/>
          </p:cNvSpPr>
          <p:nvPr>
            <p:ph idx="1"/>
          </p:nvPr>
        </p:nvSpPr>
        <p:spPr/>
        <p:txBody>
          <a:bodyPr/>
          <a:lstStyle/>
          <a:p>
            <a:pPr marL="0" indent="0">
              <a:buNone/>
            </a:pPr>
            <a:r>
              <a:rPr lang="en-GB" dirty="0"/>
              <a:t>To Download:</a:t>
            </a:r>
          </a:p>
          <a:p>
            <a:pPr marL="0" indent="0">
              <a:buNone/>
            </a:pPr>
            <a:r>
              <a:rPr lang="da-DK" dirty="0">
                <a:hlinkClick r:id="rId2"/>
              </a:rPr>
              <a:t>https://www.postman.com/product/rest-client/#:~:text=Postman%20began%20as%20a%20REST,Postman%20API%20Platform%20for%20free</a:t>
            </a:r>
            <a:r>
              <a:rPr lang="da-DK" dirty="0"/>
              <a:t>.</a:t>
            </a:r>
            <a:endParaRPr lang="en-GB" dirty="0"/>
          </a:p>
          <a:p>
            <a:pPr marL="0" indent="0">
              <a:buNone/>
            </a:pPr>
            <a:r>
              <a:rPr lang="en-GB" dirty="0">
                <a:solidFill>
                  <a:schemeClr val="bg1"/>
                </a:solidFill>
                <a:hlinkClick r:id="rId3" action="ppaction://hlinkfile"/>
              </a:rPr>
              <a:t>Postman Testcase</a:t>
            </a:r>
            <a:endParaRPr lang="en-GB" dirty="0">
              <a:solidFill>
                <a:schemeClr val="bg1"/>
              </a:solidFill>
            </a:endParaRPr>
          </a:p>
          <a:p>
            <a:pPr marL="0" indent="0">
              <a:buNone/>
            </a:pPr>
            <a:endParaRPr lang="en-SE" dirty="0"/>
          </a:p>
        </p:txBody>
      </p:sp>
    </p:spTree>
    <p:extLst>
      <p:ext uri="{BB962C8B-B14F-4D97-AF65-F5344CB8AC3E}">
        <p14:creationId xmlns:p14="http://schemas.microsoft.com/office/powerpoint/2010/main" val="3759910232"/>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7A313-6251-813A-15E9-67FCDB9DC645}"/>
              </a:ext>
            </a:extLst>
          </p:cNvPr>
          <p:cNvSpPr>
            <a:spLocks noGrp="1"/>
          </p:cNvSpPr>
          <p:nvPr>
            <p:ph type="ctrTitle"/>
          </p:nvPr>
        </p:nvSpPr>
        <p:spPr>
          <a:xfrm>
            <a:off x="4278408" y="1670714"/>
            <a:ext cx="5997054" cy="2000534"/>
          </a:xfrm>
        </p:spPr>
        <p:txBody>
          <a:bodyPr anchor="ctr">
            <a:normAutofit/>
          </a:bodyPr>
          <a:lstStyle/>
          <a:p>
            <a:r>
              <a:rPr lang="en-GB" dirty="0"/>
              <a:t>Thank you.. Happy Testing..</a:t>
            </a:r>
            <a:endParaRPr lang="en-SE" dirty="0"/>
          </a:p>
        </p:txBody>
      </p:sp>
      <p:sp>
        <p:nvSpPr>
          <p:cNvPr id="9" name="Subtitle 2">
            <a:extLst>
              <a:ext uri="{FF2B5EF4-FFF2-40B4-BE49-F238E27FC236}">
                <a16:creationId xmlns:a16="http://schemas.microsoft.com/office/drawing/2014/main" id="{8C9CBC84-F0D5-F7BE-6145-63C8057F4DF8}"/>
              </a:ext>
            </a:extLst>
          </p:cNvPr>
          <p:cNvSpPr>
            <a:spLocks noGrp="1"/>
          </p:cNvSpPr>
          <p:nvPr>
            <p:ph type="subTitle" idx="1"/>
          </p:nvPr>
        </p:nvSpPr>
        <p:spPr>
          <a:xfrm>
            <a:off x="5702221" y="4619767"/>
            <a:ext cx="4887146" cy="1285733"/>
          </a:xfrm>
        </p:spPr>
        <p:txBody>
          <a:bodyPr anchor="ctr">
            <a:normAutofit/>
          </a:bodyPr>
          <a:lstStyle/>
          <a:p>
            <a:r>
              <a:rPr lang="en-US" dirty="0">
                <a:latin typeface="+mj-lt"/>
              </a:rPr>
              <a:t>Karthika Muthusamy</a:t>
            </a:r>
          </a:p>
        </p:txBody>
      </p:sp>
      <p:sp>
        <p:nvSpPr>
          <p:cNvPr id="11" name="Date Placeholder 14">
            <a:extLst>
              <a:ext uri="{FF2B5EF4-FFF2-40B4-BE49-F238E27FC236}">
                <a16:creationId xmlns:a16="http://schemas.microsoft.com/office/drawing/2014/main" id="{673D1B81-B8EF-347D-3624-BE8AC8BA7082}"/>
              </a:ext>
            </a:extLst>
          </p:cNvPr>
          <p:cNvSpPr>
            <a:spLocks noGrp="1"/>
          </p:cNvSpPr>
          <p:nvPr>
            <p:ph type="dt" sz="half" idx="10"/>
          </p:nvPr>
        </p:nvSpPr>
        <p:spPr>
          <a:xfrm>
            <a:off x="6587219" y="5504657"/>
            <a:ext cx="2743200" cy="365125"/>
          </a:xfrm>
        </p:spPr>
        <p:txBody>
          <a:bodyPr/>
          <a:lstStyle/>
          <a:p>
            <a:pPr>
              <a:spcAft>
                <a:spcPts val="600"/>
              </a:spcAft>
            </a:pPr>
            <a:r>
              <a:rPr lang="en-US" sz="1400" dirty="0"/>
              <a:t>4/28/2023</a:t>
            </a:r>
          </a:p>
        </p:txBody>
      </p:sp>
      <mc:AlternateContent xmlns:mc="http://schemas.openxmlformats.org/markup-compatibility/2006">
        <mc:Choice xmlns:am3d="http://schemas.microsoft.com/office/drawing/2017/model3d" Requires="am3d">
          <p:graphicFrame>
            <p:nvGraphicFramePr>
              <p:cNvPr id="5" name="3D Model 4" descr="Tulip">
                <a:extLst>
                  <a:ext uri="{FF2B5EF4-FFF2-40B4-BE49-F238E27FC236}">
                    <a16:creationId xmlns:a16="http://schemas.microsoft.com/office/drawing/2014/main" id="{BE3C2B77-0119-4BCD-0EEF-62901C602D1C}"/>
                  </a:ext>
                </a:extLst>
              </p:cNvPr>
              <p:cNvGraphicFramePr>
                <a:graphicFrameLocks noChangeAspect="1"/>
              </p:cNvGraphicFramePr>
              <p:nvPr>
                <p:extLst>
                  <p:ext uri="{D42A27DB-BD31-4B8C-83A1-F6EECF244321}">
                    <p14:modId xmlns:p14="http://schemas.microsoft.com/office/powerpoint/2010/main" val="1949590337"/>
                  </p:ext>
                </p:extLst>
              </p:nvPr>
            </p:nvGraphicFramePr>
            <p:xfrm>
              <a:off x="-400049" y="2227716"/>
              <a:ext cx="4441370" cy="3475832"/>
            </p:xfrm>
            <a:graphic>
              <a:graphicData uri="http://schemas.microsoft.com/office/drawing/2017/model3d">
                <am3d:model3d r:embed="rId2">
                  <am3d:spPr>
                    <a:xfrm>
                      <a:off x="0" y="0"/>
                      <a:ext cx="4441370" cy="3475832"/>
                    </a:xfrm>
                    <a:prstGeom prst="rect">
                      <a:avLst/>
                    </a:prstGeom>
                  </am3d:spPr>
                  <am3d:camera>
                    <am3d:pos x="0" y="0" z="65719553"/>
                    <am3d:up dx="0" dy="36000000" dz="0"/>
                    <am3d:lookAt x="0" y="0" z="0"/>
                    <am3d:perspective fov="2700000"/>
                  </am3d:camera>
                  <am3d:trans>
                    <am3d:meterPerModelUnit n="27220334" d="1000000"/>
                    <am3d:preTrans dx="3419969" dy="-18012827" dz="2345129"/>
                    <am3d:scale>
                      <am3d:sx n="1000000" d="1000000"/>
                      <am3d:sy n="1000000" d="1000000"/>
                      <am3d:sz n="1000000" d="1000000"/>
                    </am3d:scale>
                    <am3d:rot ax="2067676" ay="743050" az="502368"/>
                    <am3d:postTrans dx="0" dy="0" dz="0"/>
                  </am3d:trans>
                  <am3d:raster rName="Office3DRenderer" rVer="16.0.8326">
                    <am3d:blip r:embed="rId3"/>
                  </am3d:raster>
                  <am3d:objViewport viewportSz="53613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ulip">
                <a:extLst>
                  <a:ext uri="{FF2B5EF4-FFF2-40B4-BE49-F238E27FC236}">
                    <a16:creationId xmlns:a16="http://schemas.microsoft.com/office/drawing/2014/main" id="{BE3C2B77-0119-4BCD-0EEF-62901C602D1C}"/>
                  </a:ext>
                </a:extLst>
              </p:cNvPr>
              <p:cNvPicPr>
                <a:picLocks noGrp="1" noRot="1" noChangeAspect="1" noMove="1" noResize="1" noEditPoints="1" noAdjustHandles="1" noChangeArrowheads="1" noChangeShapeType="1" noCrop="1"/>
              </p:cNvPicPr>
              <p:nvPr/>
            </p:nvPicPr>
            <p:blipFill>
              <a:blip r:embed="rId3"/>
              <a:stretch>
                <a:fillRect/>
              </a:stretch>
            </p:blipFill>
            <p:spPr>
              <a:xfrm>
                <a:off x="-400049" y="2227716"/>
                <a:ext cx="4441370" cy="3475832"/>
              </a:xfrm>
              <a:prstGeom prst="rect">
                <a:avLst/>
              </a:prstGeom>
            </p:spPr>
          </p:pic>
        </mc:Fallback>
      </mc:AlternateContent>
    </p:spTree>
    <p:extLst>
      <p:ext uri="{BB962C8B-B14F-4D97-AF65-F5344CB8AC3E}">
        <p14:creationId xmlns:p14="http://schemas.microsoft.com/office/powerpoint/2010/main" val="4089895284"/>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BE8C-F8FC-6772-30AA-CA5931E6D879}"/>
              </a:ext>
            </a:extLst>
          </p:cNvPr>
          <p:cNvSpPr>
            <a:spLocks noGrp="1"/>
          </p:cNvSpPr>
          <p:nvPr>
            <p:ph type="title"/>
          </p:nvPr>
        </p:nvSpPr>
        <p:spPr>
          <a:xfrm>
            <a:off x="766915" y="1295401"/>
            <a:ext cx="7210273" cy="933450"/>
          </a:xfrm>
        </p:spPr>
        <p:txBody>
          <a:bodyPr anchor="t">
            <a:normAutofit/>
          </a:bodyPr>
          <a:lstStyle/>
          <a:p>
            <a:r>
              <a:rPr lang="en-GB" dirty="0"/>
              <a:t>Topics Covered</a:t>
            </a:r>
            <a:endParaRPr lang="en-SE" dirty="0"/>
          </a:p>
        </p:txBody>
      </p:sp>
      <p:sp>
        <p:nvSpPr>
          <p:cNvPr id="3" name="Content Placeholder 2">
            <a:extLst>
              <a:ext uri="{FF2B5EF4-FFF2-40B4-BE49-F238E27FC236}">
                <a16:creationId xmlns:a16="http://schemas.microsoft.com/office/drawing/2014/main" id="{24C5AFF8-2698-6BF8-F246-C43523655AFB}"/>
              </a:ext>
            </a:extLst>
          </p:cNvPr>
          <p:cNvSpPr>
            <a:spLocks noGrp="1"/>
          </p:cNvSpPr>
          <p:nvPr>
            <p:ph idx="1"/>
          </p:nvPr>
        </p:nvSpPr>
        <p:spPr>
          <a:xfrm>
            <a:off x="1814513" y="2228851"/>
            <a:ext cx="7903944" cy="4038599"/>
          </a:xfrm>
        </p:spPr>
        <p:txBody>
          <a:bodyPr>
            <a:normAutofit/>
          </a:bodyPr>
          <a:lstStyle/>
          <a:p>
            <a:pPr>
              <a:lnSpc>
                <a:spcPct val="110000"/>
              </a:lnSpc>
            </a:pPr>
            <a:r>
              <a:rPr lang="en-GB" sz="1500" dirty="0">
                <a:latin typeface="+mj-lt"/>
              </a:rPr>
              <a:t>Client Server Architecture – with Real time Example</a:t>
            </a:r>
          </a:p>
          <a:p>
            <a:pPr>
              <a:lnSpc>
                <a:spcPct val="110000"/>
              </a:lnSpc>
            </a:pPr>
            <a:r>
              <a:rPr lang="en-GB" sz="1500" dirty="0">
                <a:latin typeface="+mj-lt"/>
              </a:rPr>
              <a:t>What is API?</a:t>
            </a:r>
          </a:p>
          <a:p>
            <a:pPr>
              <a:lnSpc>
                <a:spcPct val="110000"/>
              </a:lnSpc>
            </a:pPr>
            <a:r>
              <a:rPr lang="da-DK" sz="1500" dirty="0">
                <a:latin typeface="+mj-lt"/>
              </a:rPr>
              <a:t>Realtime API’s</a:t>
            </a:r>
          </a:p>
          <a:p>
            <a:pPr>
              <a:lnSpc>
                <a:spcPct val="110000"/>
              </a:lnSpc>
            </a:pPr>
            <a:r>
              <a:rPr lang="da-DK" sz="1500" dirty="0">
                <a:latin typeface="+mj-lt"/>
              </a:rPr>
              <a:t>API Testing</a:t>
            </a:r>
          </a:p>
          <a:p>
            <a:pPr>
              <a:lnSpc>
                <a:spcPct val="110000"/>
              </a:lnSpc>
            </a:pPr>
            <a:r>
              <a:rPr lang="da-DK" sz="1500" dirty="0">
                <a:latin typeface="+mj-lt"/>
              </a:rPr>
              <a:t>Why API Testing</a:t>
            </a:r>
            <a:endParaRPr lang="en-GB" sz="1500" dirty="0">
              <a:latin typeface="+mj-lt"/>
            </a:endParaRPr>
          </a:p>
          <a:p>
            <a:pPr>
              <a:lnSpc>
                <a:spcPct val="110000"/>
              </a:lnSpc>
            </a:pPr>
            <a:r>
              <a:rPr lang="en-GB" sz="1500" dirty="0">
                <a:latin typeface="+mj-lt"/>
              </a:rPr>
              <a:t>URL, URI, Resource, HTTP Methods, Parameters, Headers and Status codes</a:t>
            </a:r>
          </a:p>
          <a:p>
            <a:pPr>
              <a:lnSpc>
                <a:spcPct val="110000"/>
              </a:lnSpc>
            </a:pPr>
            <a:r>
              <a:rPr lang="en-GB" sz="1500">
                <a:latin typeface="+mj-lt"/>
              </a:rPr>
              <a:t>Postman </a:t>
            </a:r>
            <a:r>
              <a:rPr lang="en-GB" sz="1500" dirty="0">
                <a:latin typeface="+mj-lt"/>
              </a:rPr>
              <a:t>- API testing tool  ( How to download and Install )</a:t>
            </a:r>
          </a:p>
          <a:p>
            <a:pPr>
              <a:lnSpc>
                <a:spcPct val="110000"/>
              </a:lnSpc>
            </a:pPr>
            <a:r>
              <a:rPr lang="en-GB" sz="1500" dirty="0">
                <a:latin typeface="+mj-lt"/>
              </a:rPr>
              <a:t>Hands-on GET,PUT, POST and DELETE Operations</a:t>
            </a:r>
          </a:p>
          <a:p>
            <a:pPr>
              <a:lnSpc>
                <a:spcPct val="110000"/>
              </a:lnSpc>
            </a:pPr>
            <a:endParaRPr lang="en-GB" sz="1500" dirty="0"/>
          </a:p>
          <a:p>
            <a:pPr>
              <a:lnSpc>
                <a:spcPct val="110000"/>
              </a:lnSpc>
            </a:pPr>
            <a:endParaRPr lang="en-GB" sz="1500" dirty="0"/>
          </a:p>
          <a:p>
            <a:pPr>
              <a:lnSpc>
                <a:spcPct val="110000"/>
              </a:lnSpc>
            </a:pPr>
            <a:endParaRPr lang="en-SE" sz="1500" dirty="0"/>
          </a:p>
        </p:txBody>
      </p:sp>
    </p:spTree>
    <p:extLst>
      <p:ext uri="{BB962C8B-B14F-4D97-AF65-F5344CB8AC3E}">
        <p14:creationId xmlns:p14="http://schemas.microsoft.com/office/powerpoint/2010/main" val="160252188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5F5B-F2A0-A6C8-6AF6-92D5C73277EA}"/>
              </a:ext>
            </a:extLst>
          </p:cNvPr>
          <p:cNvSpPr>
            <a:spLocks noGrp="1"/>
          </p:cNvSpPr>
          <p:nvPr>
            <p:ph type="title"/>
          </p:nvPr>
        </p:nvSpPr>
        <p:spPr/>
        <p:txBody>
          <a:bodyPr/>
          <a:lstStyle/>
          <a:p>
            <a:r>
              <a:rPr lang="en-GB" dirty="0"/>
              <a:t>Real time Example for Client- Server</a:t>
            </a:r>
            <a:endParaRPr lang="en-SE" dirty="0"/>
          </a:p>
        </p:txBody>
      </p:sp>
      <p:sp>
        <p:nvSpPr>
          <p:cNvPr id="3" name="Content Placeholder 2">
            <a:extLst>
              <a:ext uri="{FF2B5EF4-FFF2-40B4-BE49-F238E27FC236}">
                <a16:creationId xmlns:a16="http://schemas.microsoft.com/office/drawing/2014/main" id="{D5C22798-A459-7A15-D2A4-42E6DD8F52D8}"/>
              </a:ext>
            </a:extLst>
          </p:cNvPr>
          <p:cNvSpPr>
            <a:spLocks noGrp="1"/>
          </p:cNvSpPr>
          <p:nvPr>
            <p:ph idx="1"/>
          </p:nvPr>
        </p:nvSpPr>
        <p:spPr/>
        <p:txBody>
          <a:bodyPr/>
          <a:lstStyle/>
          <a:p>
            <a:pPr marL="0" indent="0">
              <a:buNone/>
            </a:pPr>
            <a:r>
              <a:rPr lang="en-GB" dirty="0"/>
              <a:t>Radisson blu </a:t>
            </a:r>
          </a:p>
          <a:p>
            <a:pPr marL="0" indent="0">
              <a:buNone/>
            </a:pPr>
            <a:r>
              <a:rPr lang="en-GB" dirty="0"/>
              <a:t>           </a:t>
            </a:r>
            <a:r>
              <a:rPr lang="en-GB" dirty="0">
                <a:hlinkClick r:id="rId2"/>
              </a:rPr>
              <a:t>https://www.radissonhotels.com/sv-se/</a:t>
            </a:r>
            <a:endParaRPr lang="en-GB" dirty="0"/>
          </a:p>
          <a:p>
            <a:pPr marL="0" indent="0">
              <a:buNone/>
            </a:pPr>
            <a:r>
              <a:rPr lang="en-GB" dirty="0"/>
              <a:t>Booking.com</a:t>
            </a:r>
          </a:p>
          <a:p>
            <a:pPr marL="0" indent="0">
              <a:buNone/>
            </a:pPr>
            <a:r>
              <a:rPr lang="en-GB" dirty="0"/>
              <a:t>        </a:t>
            </a:r>
            <a:r>
              <a:rPr lang="en-GB" dirty="0">
                <a:hlinkClick r:id="rId3"/>
              </a:rPr>
              <a:t>https://www.booking.com/hotel/se.en-gb.html</a:t>
            </a:r>
            <a:endParaRPr lang="en-GB" dirty="0"/>
          </a:p>
          <a:p>
            <a:pPr marL="0" indent="0">
              <a:buNone/>
            </a:pPr>
            <a:endParaRPr lang="en-SE" dirty="0"/>
          </a:p>
        </p:txBody>
      </p:sp>
    </p:spTree>
    <p:extLst>
      <p:ext uri="{BB962C8B-B14F-4D97-AF65-F5344CB8AC3E}">
        <p14:creationId xmlns:p14="http://schemas.microsoft.com/office/powerpoint/2010/main" val="395408402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2FB3-EE27-EF14-E6BF-2580276F9765}"/>
              </a:ext>
            </a:extLst>
          </p:cNvPr>
          <p:cNvSpPr>
            <a:spLocks noGrp="1"/>
          </p:cNvSpPr>
          <p:nvPr>
            <p:ph type="title"/>
          </p:nvPr>
        </p:nvSpPr>
        <p:spPr/>
        <p:txBody>
          <a:bodyPr/>
          <a:lstStyle/>
          <a:p>
            <a:r>
              <a:rPr lang="en-GB" dirty="0"/>
              <a:t>Client – Server Architecture</a:t>
            </a:r>
            <a:endParaRPr lang="en-SE" dirty="0"/>
          </a:p>
        </p:txBody>
      </p:sp>
      <p:sp>
        <p:nvSpPr>
          <p:cNvPr id="4" name="Rectangle: Single Corner Rounded 3" descr="&#10;">
            <a:extLst>
              <a:ext uri="{FF2B5EF4-FFF2-40B4-BE49-F238E27FC236}">
                <a16:creationId xmlns:a16="http://schemas.microsoft.com/office/drawing/2014/main" id="{F1E264B1-74B2-C61B-CE42-F4E9BE54F0FB}"/>
              </a:ext>
            </a:extLst>
          </p:cNvPr>
          <p:cNvSpPr/>
          <p:nvPr/>
        </p:nvSpPr>
        <p:spPr>
          <a:xfrm>
            <a:off x="840921" y="3276691"/>
            <a:ext cx="2491274" cy="1101013"/>
          </a:xfrm>
          <a:prstGeom prst="round1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 Front End / User Interface</a:t>
            </a:r>
          </a:p>
          <a:p>
            <a:pPr algn="ctr"/>
            <a:r>
              <a:rPr lang="da-DK" sz="1200" dirty="0">
                <a:solidFill>
                  <a:schemeClr val="tx1"/>
                </a:solidFill>
              </a:rPr>
              <a:t>Angular, React, HTML, Css etc...</a:t>
            </a:r>
            <a:endParaRPr lang="en-SE" sz="1200" dirty="0">
              <a:solidFill>
                <a:schemeClr val="tx1"/>
              </a:solidFill>
            </a:endParaRPr>
          </a:p>
        </p:txBody>
      </p:sp>
      <p:sp>
        <p:nvSpPr>
          <p:cNvPr id="8" name="Content Placeholder 7" descr="&#10;">
            <a:extLst>
              <a:ext uri="{FF2B5EF4-FFF2-40B4-BE49-F238E27FC236}">
                <a16:creationId xmlns:a16="http://schemas.microsoft.com/office/drawing/2014/main" id="{548A2E8D-E1C2-7731-B853-91FFE9347B1B}"/>
              </a:ext>
            </a:extLst>
          </p:cNvPr>
          <p:cNvSpPr>
            <a:spLocks noGrp="1"/>
          </p:cNvSpPr>
          <p:nvPr>
            <p:ph idx="1"/>
          </p:nvPr>
        </p:nvSpPr>
        <p:spPr>
          <a:xfrm>
            <a:off x="8337222" y="3172355"/>
            <a:ext cx="2491274" cy="1309687"/>
          </a:xfrm>
          <a:prstGeom prst="round1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a-DK" dirty="0">
                <a:solidFill>
                  <a:schemeClr val="tx1"/>
                </a:solidFill>
              </a:rPr>
              <a:t>Application Layer/ Business Logic</a:t>
            </a:r>
          </a:p>
          <a:p>
            <a:pPr marL="0" indent="0" algn="ctr">
              <a:buNone/>
            </a:pPr>
            <a:r>
              <a:rPr lang="da-DK" sz="1200" dirty="0">
                <a:solidFill>
                  <a:schemeClr val="tx1"/>
                </a:solidFill>
              </a:rPr>
              <a:t>Java, python etc..</a:t>
            </a:r>
            <a:endParaRPr lang="en-SE" sz="1200" dirty="0">
              <a:solidFill>
                <a:schemeClr val="tx1"/>
              </a:solidFill>
            </a:endParaRPr>
          </a:p>
        </p:txBody>
      </p:sp>
      <p:sp>
        <p:nvSpPr>
          <p:cNvPr id="9" name="Flowchart: Magnetic Disk 8">
            <a:extLst>
              <a:ext uri="{FF2B5EF4-FFF2-40B4-BE49-F238E27FC236}">
                <a16:creationId xmlns:a16="http://schemas.microsoft.com/office/drawing/2014/main" id="{AA0B5957-85C7-FC35-4CDF-D0E612EA64F3}"/>
              </a:ext>
            </a:extLst>
          </p:cNvPr>
          <p:cNvSpPr/>
          <p:nvPr/>
        </p:nvSpPr>
        <p:spPr>
          <a:xfrm>
            <a:off x="8634953" y="4678486"/>
            <a:ext cx="1800519" cy="174395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Base Layer</a:t>
            </a:r>
            <a:endParaRPr lang="en-SE" dirty="0"/>
          </a:p>
        </p:txBody>
      </p:sp>
      <p:cxnSp>
        <p:nvCxnSpPr>
          <p:cNvPr id="60" name="Straight Arrow Connector 59">
            <a:extLst>
              <a:ext uri="{FF2B5EF4-FFF2-40B4-BE49-F238E27FC236}">
                <a16:creationId xmlns:a16="http://schemas.microsoft.com/office/drawing/2014/main" id="{51BA2DF3-CD9C-6D7D-2564-0E0943E874DE}"/>
              </a:ext>
            </a:extLst>
          </p:cNvPr>
          <p:cNvCxnSpPr>
            <a:cxnSpLocks/>
          </p:cNvCxnSpPr>
          <p:nvPr/>
        </p:nvCxnSpPr>
        <p:spPr>
          <a:xfrm>
            <a:off x="9535212" y="4482042"/>
            <a:ext cx="0" cy="647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4" name="Group 73">
            <a:extLst>
              <a:ext uri="{FF2B5EF4-FFF2-40B4-BE49-F238E27FC236}">
                <a16:creationId xmlns:a16="http://schemas.microsoft.com/office/drawing/2014/main" id="{90CE86A3-5831-68A1-6B26-064AB0894B8E}"/>
              </a:ext>
            </a:extLst>
          </p:cNvPr>
          <p:cNvGrpSpPr/>
          <p:nvPr/>
        </p:nvGrpSpPr>
        <p:grpSpPr>
          <a:xfrm>
            <a:off x="3292174" y="2930288"/>
            <a:ext cx="5005027" cy="1915117"/>
            <a:chOff x="3292174" y="2930288"/>
            <a:chExt cx="5005027" cy="1915117"/>
          </a:xfrm>
        </p:grpSpPr>
        <p:sp>
          <p:nvSpPr>
            <p:cNvPr id="55" name="Rectangle 54">
              <a:extLst>
                <a:ext uri="{FF2B5EF4-FFF2-40B4-BE49-F238E27FC236}">
                  <a16:creationId xmlns:a16="http://schemas.microsoft.com/office/drawing/2014/main" id="{04574C7A-9BCD-00CB-2E98-1EA0FA2762CC}"/>
                </a:ext>
              </a:extLst>
            </p:cNvPr>
            <p:cNvSpPr/>
            <p:nvPr/>
          </p:nvSpPr>
          <p:spPr>
            <a:xfrm>
              <a:off x="4661807" y="3397990"/>
              <a:ext cx="2114550" cy="979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API</a:t>
              </a:r>
            </a:p>
            <a:p>
              <a:pPr algn="ctr"/>
              <a:r>
                <a:rPr lang="en-GB" sz="1200" dirty="0"/>
                <a:t>XML, JSON</a:t>
              </a:r>
              <a:endParaRPr lang="en-SE" sz="1200" dirty="0"/>
            </a:p>
          </p:txBody>
        </p:sp>
        <p:grpSp>
          <p:nvGrpSpPr>
            <p:cNvPr id="73" name="Group 72">
              <a:extLst>
                <a:ext uri="{FF2B5EF4-FFF2-40B4-BE49-F238E27FC236}">
                  <a16:creationId xmlns:a16="http://schemas.microsoft.com/office/drawing/2014/main" id="{AB64852B-CC09-E22C-F1A5-16CE00802120}"/>
                </a:ext>
              </a:extLst>
            </p:cNvPr>
            <p:cNvGrpSpPr/>
            <p:nvPr/>
          </p:nvGrpSpPr>
          <p:grpSpPr>
            <a:xfrm>
              <a:off x="3292174" y="2930288"/>
              <a:ext cx="5005027" cy="1915117"/>
              <a:chOff x="3332195" y="2890775"/>
              <a:chExt cx="5005027" cy="1915117"/>
            </a:xfrm>
          </p:grpSpPr>
          <p:cxnSp>
            <p:nvCxnSpPr>
              <p:cNvPr id="57" name="Straight Arrow Connector 56">
                <a:extLst>
                  <a:ext uri="{FF2B5EF4-FFF2-40B4-BE49-F238E27FC236}">
                    <a16:creationId xmlns:a16="http://schemas.microsoft.com/office/drawing/2014/main" id="{8F0A40AD-0557-D631-293D-759D9A2908CE}"/>
                  </a:ext>
                </a:extLst>
              </p:cNvPr>
              <p:cNvCxnSpPr/>
              <p:nvPr/>
            </p:nvCxnSpPr>
            <p:spPr>
              <a:xfrm>
                <a:off x="3332195" y="3633107"/>
                <a:ext cx="13296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BBB799F9-2611-491A-753F-FD91F4894D11}"/>
                  </a:ext>
                </a:extLst>
              </p:cNvPr>
              <p:cNvCxnSpPr>
                <a:cxnSpLocks/>
              </p:cNvCxnSpPr>
              <p:nvPr/>
            </p:nvCxnSpPr>
            <p:spPr>
              <a:xfrm>
                <a:off x="6776357" y="3633107"/>
                <a:ext cx="15608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EF7260F2-3095-B3A1-7790-EA9578AEAF28}"/>
                  </a:ext>
                </a:extLst>
              </p:cNvPr>
              <p:cNvCxnSpPr>
                <a:cxnSpLocks/>
              </p:cNvCxnSpPr>
              <p:nvPr/>
            </p:nvCxnSpPr>
            <p:spPr>
              <a:xfrm flipH="1">
                <a:off x="6776357" y="4027714"/>
                <a:ext cx="15608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D6C684CC-7268-EF18-673B-3F1A06536332}"/>
                  </a:ext>
                </a:extLst>
              </p:cNvPr>
              <p:cNvCxnSpPr>
                <a:cxnSpLocks/>
              </p:cNvCxnSpPr>
              <p:nvPr/>
            </p:nvCxnSpPr>
            <p:spPr>
              <a:xfrm flipH="1">
                <a:off x="3332195" y="4114799"/>
                <a:ext cx="13296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a:extLst>
                  <a:ext uri="{FF2B5EF4-FFF2-40B4-BE49-F238E27FC236}">
                    <a16:creationId xmlns:a16="http://schemas.microsoft.com/office/drawing/2014/main" id="{3F0E7641-F1D5-C4BA-EF2C-D20355A1BE79}"/>
                  </a:ext>
                </a:extLst>
              </p:cNvPr>
              <p:cNvSpPr txBox="1"/>
              <p:nvPr/>
            </p:nvSpPr>
            <p:spPr>
              <a:xfrm>
                <a:off x="3494315" y="2947326"/>
                <a:ext cx="1077686" cy="646331"/>
              </a:xfrm>
              <a:prstGeom prst="rect">
                <a:avLst/>
              </a:prstGeom>
              <a:noFill/>
            </p:spPr>
            <p:txBody>
              <a:bodyPr wrap="square" rtlCol="0">
                <a:spAutoFit/>
              </a:bodyPr>
              <a:lstStyle/>
              <a:p>
                <a:r>
                  <a:rPr lang="en-GB" dirty="0"/>
                  <a:t>HTTP Request</a:t>
                </a:r>
                <a:endParaRPr lang="en-SE" dirty="0"/>
              </a:p>
            </p:txBody>
          </p:sp>
          <p:sp>
            <p:nvSpPr>
              <p:cNvPr id="70" name="TextBox 69">
                <a:extLst>
                  <a:ext uri="{FF2B5EF4-FFF2-40B4-BE49-F238E27FC236}">
                    <a16:creationId xmlns:a16="http://schemas.microsoft.com/office/drawing/2014/main" id="{FD2B771C-494B-E280-A246-4CFD770899CB}"/>
                  </a:ext>
                </a:extLst>
              </p:cNvPr>
              <p:cNvSpPr txBox="1"/>
              <p:nvPr/>
            </p:nvSpPr>
            <p:spPr>
              <a:xfrm>
                <a:off x="6890658" y="2890775"/>
                <a:ext cx="1077686" cy="646331"/>
              </a:xfrm>
              <a:prstGeom prst="rect">
                <a:avLst/>
              </a:prstGeom>
              <a:noFill/>
            </p:spPr>
            <p:txBody>
              <a:bodyPr wrap="square" rtlCol="0">
                <a:spAutoFit/>
              </a:bodyPr>
              <a:lstStyle/>
              <a:p>
                <a:r>
                  <a:rPr lang="en-GB" dirty="0"/>
                  <a:t>HTTP Request</a:t>
                </a:r>
                <a:endParaRPr lang="en-SE" dirty="0"/>
              </a:p>
            </p:txBody>
          </p:sp>
          <p:sp>
            <p:nvSpPr>
              <p:cNvPr id="71" name="TextBox 70">
                <a:extLst>
                  <a:ext uri="{FF2B5EF4-FFF2-40B4-BE49-F238E27FC236}">
                    <a16:creationId xmlns:a16="http://schemas.microsoft.com/office/drawing/2014/main" id="{1653BD57-9CBF-4609-985D-268D0E1C6366}"/>
                  </a:ext>
                </a:extLst>
              </p:cNvPr>
              <p:cNvSpPr txBox="1"/>
              <p:nvPr/>
            </p:nvSpPr>
            <p:spPr>
              <a:xfrm>
                <a:off x="3469821" y="4159561"/>
                <a:ext cx="1329611" cy="646331"/>
              </a:xfrm>
              <a:prstGeom prst="rect">
                <a:avLst/>
              </a:prstGeom>
              <a:noFill/>
            </p:spPr>
            <p:txBody>
              <a:bodyPr wrap="square" rtlCol="0">
                <a:spAutoFit/>
              </a:bodyPr>
              <a:lstStyle/>
              <a:p>
                <a:r>
                  <a:rPr lang="en-GB" dirty="0"/>
                  <a:t>HTTP Response</a:t>
                </a:r>
                <a:endParaRPr lang="en-SE" dirty="0"/>
              </a:p>
            </p:txBody>
          </p:sp>
          <p:sp>
            <p:nvSpPr>
              <p:cNvPr id="72" name="TextBox 71">
                <a:extLst>
                  <a:ext uri="{FF2B5EF4-FFF2-40B4-BE49-F238E27FC236}">
                    <a16:creationId xmlns:a16="http://schemas.microsoft.com/office/drawing/2014/main" id="{6E392D19-8088-C5FE-27F8-B68B3E2B7A1B}"/>
                  </a:ext>
                </a:extLst>
              </p:cNvPr>
              <p:cNvSpPr txBox="1"/>
              <p:nvPr/>
            </p:nvSpPr>
            <p:spPr>
              <a:xfrm>
                <a:off x="6920482" y="4159561"/>
                <a:ext cx="1329611" cy="646331"/>
              </a:xfrm>
              <a:prstGeom prst="rect">
                <a:avLst/>
              </a:prstGeom>
              <a:noFill/>
            </p:spPr>
            <p:txBody>
              <a:bodyPr wrap="square" rtlCol="0">
                <a:spAutoFit/>
              </a:bodyPr>
              <a:lstStyle/>
              <a:p>
                <a:r>
                  <a:rPr lang="en-GB" dirty="0"/>
                  <a:t>HTTP Response</a:t>
                </a:r>
                <a:endParaRPr lang="en-SE" dirty="0"/>
              </a:p>
            </p:txBody>
          </p:sp>
        </p:grpSp>
      </p:grpSp>
    </p:spTree>
    <p:extLst>
      <p:ext uri="{BB962C8B-B14F-4D97-AF65-F5344CB8AC3E}">
        <p14:creationId xmlns:p14="http://schemas.microsoft.com/office/powerpoint/2010/main" val="2613228371"/>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heel(1)">
                                      <p:cBhvr>
                                        <p:cTn id="7"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A5BC-C78C-80D3-42A6-51AC8B064C0D}"/>
              </a:ext>
            </a:extLst>
          </p:cNvPr>
          <p:cNvSpPr>
            <a:spLocks noGrp="1"/>
          </p:cNvSpPr>
          <p:nvPr>
            <p:ph type="title"/>
          </p:nvPr>
        </p:nvSpPr>
        <p:spPr/>
        <p:txBody>
          <a:bodyPr/>
          <a:lstStyle/>
          <a:p>
            <a:r>
              <a:rPr lang="en-GB" dirty="0"/>
              <a:t>API – Application Programming Interface</a:t>
            </a:r>
            <a:endParaRPr lang="en-SE" dirty="0"/>
          </a:p>
        </p:txBody>
      </p:sp>
      <p:pic>
        <p:nvPicPr>
          <p:cNvPr id="2050" name="Picture 2" descr="API Testing: What, Why, and How - Edubridgeindia - Blog">
            <a:extLst>
              <a:ext uri="{FF2B5EF4-FFF2-40B4-BE49-F238E27FC236}">
                <a16:creationId xmlns:a16="http://schemas.microsoft.com/office/drawing/2014/main" id="{EAEE6565-FED3-543E-A554-74E1AA2FBB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6731" y="2262188"/>
            <a:ext cx="7861852" cy="4416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24438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2B905-E029-5EB7-4223-3B1F31DAC9D3}"/>
              </a:ext>
            </a:extLst>
          </p:cNvPr>
          <p:cNvSpPr>
            <a:spLocks noGrp="1"/>
          </p:cNvSpPr>
          <p:nvPr>
            <p:ph type="title"/>
          </p:nvPr>
        </p:nvSpPr>
        <p:spPr/>
        <p:txBody>
          <a:bodyPr/>
          <a:lstStyle/>
          <a:p>
            <a:r>
              <a:rPr lang="en-GB" dirty="0"/>
              <a:t>Realtime API’s          Realtime Example </a:t>
            </a:r>
            <a:endParaRPr lang="en-SE" dirty="0"/>
          </a:p>
        </p:txBody>
      </p:sp>
      <p:sp>
        <p:nvSpPr>
          <p:cNvPr id="6" name="Content Placeholder 5">
            <a:extLst>
              <a:ext uri="{FF2B5EF4-FFF2-40B4-BE49-F238E27FC236}">
                <a16:creationId xmlns:a16="http://schemas.microsoft.com/office/drawing/2014/main" id="{AF8AB708-818A-46E5-2A2C-6E6E7E758F66}"/>
              </a:ext>
            </a:extLst>
          </p:cNvPr>
          <p:cNvSpPr>
            <a:spLocks noGrp="1"/>
          </p:cNvSpPr>
          <p:nvPr>
            <p:ph sz="half" idx="2"/>
          </p:nvPr>
        </p:nvSpPr>
        <p:spPr/>
        <p:txBody>
          <a:bodyPr>
            <a:normAutofit lnSpcReduction="10000"/>
          </a:bodyPr>
          <a:lstStyle/>
          <a:p>
            <a:pPr marL="0" indent="0">
              <a:buNone/>
            </a:pPr>
            <a:r>
              <a:rPr lang="en-GB" dirty="0"/>
              <a:t>Google API</a:t>
            </a:r>
          </a:p>
          <a:p>
            <a:pPr marL="0" indent="0">
              <a:buNone/>
            </a:pPr>
            <a:r>
              <a:rPr lang="da-DK" dirty="0">
                <a:hlinkClick r:id="rId2"/>
              </a:rPr>
              <a:t>https://console.cloud.google.com/apis/library</a:t>
            </a:r>
            <a:endParaRPr lang="da-DK" dirty="0"/>
          </a:p>
          <a:p>
            <a:pPr marL="0" indent="0">
              <a:buNone/>
            </a:pPr>
            <a:endParaRPr lang="da-DK" dirty="0"/>
          </a:p>
          <a:p>
            <a:pPr marL="0" indent="0">
              <a:buNone/>
            </a:pPr>
            <a:r>
              <a:rPr lang="da-DK" dirty="0"/>
              <a:t>To practice</a:t>
            </a:r>
          </a:p>
          <a:p>
            <a:pPr marL="0" indent="0">
              <a:buNone/>
            </a:pPr>
            <a:r>
              <a:rPr lang="en-GB" dirty="0"/>
              <a:t>JIRA API</a:t>
            </a:r>
          </a:p>
          <a:p>
            <a:pPr marL="0" indent="0">
              <a:buNone/>
            </a:pPr>
            <a:r>
              <a:rPr lang="da-DK" dirty="0">
                <a:hlinkClick r:id="rId3"/>
              </a:rPr>
              <a:t>https://developer.atlassian.com/server/jira/platform/jira-rest-api-examples/</a:t>
            </a:r>
            <a:endParaRPr lang="en-GB" dirty="0"/>
          </a:p>
          <a:p>
            <a:pPr marL="0" indent="0">
              <a:buNone/>
            </a:pPr>
            <a:endParaRPr lang="en-GB" dirty="0"/>
          </a:p>
          <a:p>
            <a:pPr marL="0" indent="0">
              <a:buNone/>
            </a:pPr>
            <a:endParaRPr lang="en-SE" dirty="0"/>
          </a:p>
        </p:txBody>
      </p:sp>
      <p:sp>
        <p:nvSpPr>
          <p:cNvPr id="4" name="Content Placeholder 3">
            <a:extLst>
              <a:ext uri="{FF2B5EF4-FFF2-40B4-BE49-F238E27FC236}">
                <a16:creationId xmlns:a16="http://schemas.microsoft.com/office/drawing/2014/main" id="{CE7CD624-C4CF-297F-D2D8-6D9A842AFAD0}"/>
              </a:ext>
            </a:extLst>
          </p:cNvPr>
          <p:cNvSpPr>
            <a:spLocks noGrp="1"/>
          </p:cNvSpPr>
          <p:nvPr>
            <p:ph sz="quarter" idx="4"/>
          </p:nvPr>
        </p:nvSpPr>
        <p:spPr/>
        <p:txBody>
          <a:bodyPr>
            <a:normAutofit lnSpcReduction="10000"/>
          </a:bodyPr>
          <a:lstStyle/>
          <a:p>
            <a:pPr marL="0" indent="0">
              <a:buNone/>
            </a:pPr>
            <a:r>
              <a:rPr lang="en-GB" dirty="0"/>
              <a:t>Radisson blu </a:t>
            </a:r>
          </a:p>
          <a:p>
            <a:pPr marL="0" indent="0">
              <a:buNone/>
            </a:pPr>
            <a:r>
              <a:rPr lang="en-GB" dirty="0"/>
              <a:t>           </a:t>
            </a:r>
            <a:r>
              <a:rPr lang="en-GB" dirty="0">
                <a:hlinkClick r:id="rId4"/>
              </a:rPr>
              <a:t>https://www.radissonhotels.com/sv-se/</a:t>
            </a:r>
            <a:endParaRPr lang="en-GB" dirty="0"/>
          </a:p>
          <a:p>
            <a:pPr marL="0" indent="0">
              <a:buNone/>
            </a:pPr>
            <a:r>
              <a:rPr lang="en-GB" dirty="0"/>
              <a:t>Booking.com</a:t>
            </a:r>
          </a:p>
          <a:p>
            <a:pPr marL="0" indent="0">
              <a:buNone/>
            </a:pPr>
            <a:r>
              <a:rPr lang="en-GB" dirty="0"/>
              <a:t>        </a:t>
            </a:r>
            <a:r>
              <a:rPr lang="en-GB" dirty="0">
                <a:hlinkClick r:id="rId5"/>
              </a:rPr>
              <a:t>https://www.booking.com/hotel/se.en-gb.html</a:t>
            </a:r>
            <a:endParaRPr lang="en-GB" dirty="0"/>
          </a:p>
          <a:p>
            <a:pPr marL="0" indent="0">
              <a:buNone/>
            </a:pPr>
            <a:endParaRPr lang="en-SE" dirty="0"/>
          </a:p>
        </p:txBody>
      </p:sp>
    </p:spTree>
    <p:extLst>
      <p:ext uri="{BB962C8B-B14F-4D97-AF65-F5344CB8AC3E}">
        <p14:creationId xmlns:p14="http://schemas.microsoft.com/office/powerpoint/2010/main" val="353667944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F112-43BF-A165-A66D-2EFC7B4C2180}"/>
              </a:ext>
            </a:extLst>
          </p:cNvPr>
          <p:cNvSpPr>
            <a:spLocks noGrp="1"/>
          </p:cNvSpPr>
          <p:nvPr>
            <p:ph type="title"/>
          </p:nvPr>
        </p:nvSpPr>
        <p:spPr/>
        <p:txBody>
          <a:bodyPr/>
          <a:lstStyle/>
          <a:p>
            <a:r>
              <a:rPr lang="en-GB" dirty="0"/>
              <a:t>API Testing</a:t>
            </a:r>
            <a:endParaRPr lang="en-SE" dirty="0"/>
          </a:p>
        </p:txBody>
      </p:sp>
      <p:sp>
        <p:nvSpPr>
          <p:cNvPr id="3" name="Content Placeholder 2">
            <a:extLst>
              <a:ext uri="{FF2B5EF4-FFF2-40B4-BE49-F238E27FC236}">
                <a16:creationId xmlns:a16="http://schemas.microsoft.com/office/drawing/2014/main" id="{95949D22-88F4-1F4C-3CA3-688532493BFF}"/>
              </a:ext>
            </a:extLst>
          </p:cNvPr>
          <p:cNvSpPr>
            <a:spLocks noGrp="1"/>
          </p:cNvSpPr>
          <p:nvPr>
            <p:ph idx="1"/>
          </p:nvPr>
        </p:nvSpPr>
        <p:spPr/>
        <p:txBody>
          <a:bodyPr>
            <a:normAutofit/>
          </a:bodyPr>
          <a:lstStyle/>
          <a:p>
            <a:pPr marL="0" indent="0">
              <a:buNone/>
            </a:pPr>
            <a:r>
              <a:rPr lang="en-GB" b="0" i="0" dirty="0">
                <a:effectLst/>
                <a:latin typeface="+mj-lt"/>
              </a:rPr>
              <a:t>API testing is a process of checking if an API (a set of rules that allows different software applications to communicate with each other) is working as it should by sending requests and checking the responses. </a:t>
            </a:r>
          </a:p>
          <a:p>
            <a:pPr marL="0" indent="0">
              <a:buNone/>
            </a:pPr>
            <a:r>
              <a:rPr lang="en-GB" b="0" i="0" dirty="0">
                <a:effectLst/>
                <a:latin typeface="+mj-lt"/>
              </a:rPr>
              <a:t>An application's core functionality is in the business logic layer, which communicates with other applications and users using an API. </a:t>
            </a:r>
          </a:p>
          <a:p>
            <a:pPr marL="0" indent="0">
              <a:buNone/>
            </a:pPr>
            <a:r>
              <a:rPr lang="en-GB" b="0" i="0" dirty="0">
                <a:effectLst/>
                <a:latin typeface="+mj-lt"/>
              </a:rPr>
              <a:t>API testing ensures the business logic, performance, and security of the application are working correctly, focusing on what the application does rather than its individual components or appearance.</a:t>
            </a:r>
            <a:endParaRPr lang="en-GB" dirty="0">
              <a:latin typeface="+mj-lt"/>
            </a:endParaRPr>
          </a:p>
          <a:p>
            <a:pPr marL="0" indent="0">
              <a:buNone/>
            </a:pPr>
            <a:endParaRPr lang="en-SE" dirty="0"/>
          </a:p>
        </p:txBody>
      </p:sp>
    </p:spTree>
    <p:extLst>
      <p:ext uri="{BB962C8B-B14F-4D97-AF65-F5344CB8AC3E}">
        <p14:creationId xmlns:p14="http://schemas.microsoft.com/office/powerpoint/2010/main" val="739991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DCBE-7DD4-7B06-DB29-173EDE4CAEAC}"/>
              </a:ext>
            </a:extLst>
          </p:cNvPr>
          <p:cNvSpPr>
            <a:spLocks noGrp="1"/>
          </p:cNvSpPr>
          <p:nvPr>
            <p:ph type="title"/>
          </p:nvPr>
        </p:nvSpPr>
        <p:spPr/>
        <p:txBody>
          <a:bodyPr/>
          <a:lstStyle/>
          <a:p>
            <a:r>
              <a:rPr lang="en-GB" dirty="0"/>
              <a:t>Why API Testing</a:t>
            </a:r>
            <a:endParaRPr lang="en-SE" dirty="0"/>
          </a:p>
        </p:txBody>
      </p:sp>
      <p:sp>
        <p:nvSpPr>
          <p:cNvPr id="3" name="Content Placeholder 2">
            <a:extLst>
              <a:ext uri="{FF2B5EF4-FFF2-40B4-BE49-F238E27FC236}">
                <a16:creationId xmlns:a16="http://schemas.microsoft.com/office/drawing/2014/main" id="{F9B51AB9-62E1-4E1E-D656-EF2EA1ED8752}"/>
              </a:ext>
            </a:extLst>
          </p:cNvPr>
          <p:cNvSpPr>
            <a:spLocks noGrp="1"/>
          </p:cNvSpPr>
          <p:nvPr>
            <p:ph idx="1"/>
          </p:nvPr>
        </p:nvSpPr>
        <p:spPr>
          <a:xfrm>
            <a:off x="930729" y="1836964"/>
            <a:ext cx="9965871" cy="4068536"/>
          </a:xfrm>
        </p:spPr>
        <p:txBody>
          <a:bodyPr>
            <a:normAutofit/>
          </a:bodyPr>
          <a:lstStyle/>
          <a:p>
            <a:pPr marL="0" indent="0" algn="l">
              <a:buNone/>
            </a:pPr>
            <a:r>
              <a:rPr lang="en-GB" b="0" i="0" dirty="0">
                <a:effectLst/>
                <a:latin typeface="+mj-lt"/>
              </a:rPr>
              <a:t>API testing is advantageous because it provides testers access to the application without a user interface, allowing them to run tests early on and detect defects before they impact the graphical user interface (GUI). </a:t>
            </a:r>
          </a:p>
          <a:p>
            <a:pPr marL="0" indent="0" algn="l">
              <a:buNone/>
            </a:pPr>
            <a:r>
              <a:rPr lang="en-GB" b="0" i="0" dirty="0">
                <a:effectLst/>
                <a:latin typeface="+mj-lt"/>
              </a:rPr>
              <a:t>Testing the core functionality of the application via APIs is also time-effective and language-independent, leading to faster testing and reduced testing costs. </a:t>
            </a:r>
          </a:p>
          <a:p>
            <a:pPr marL="0" indent="0" algn="l">
              <a:buNone/>
            </a:pPr>
            <a:r>
              <a:rPr lang="en-GB" b="0" i="0" dirty="0">
                <a:effectLst/>
                <a:latin typeface="+mj-lt"/>
              </a:rPr>
              <a:t>API tests can be run in parallel execution, leading to even faster results, unlike GUI tests which can be very time-consuming.</a:t>
            </a:r>
            <a:endParaRPr lang="en-SE" dirty="0">
              <a:latin typeface="+mj-lt"/>
            </a:endParaRPr>
          </a:p>
        </p:txBody>
      </p:sp>
    </p:spTree>
    <p:extLst>
      <p:ext uri="{BB962C8B-B14F-4D97-AF65-F5344CB8AC3E}">
        <p14:creationId xmlns:p14="http://schemas.microsoft.com/office/powerpoint/2010/main" val="418770429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AC4F-6458-7CA9-9B36-B5F1B9F3CAF3}"/>
              </a:ext>
            </a:extLst>
          </p:cNvPr>
          <p:cNvSpPr>
            <a:spLocks noGrp="1"/>
          </p:cNvSpPr>
          <p:nvPr>
            <p:ph type="title"/>
          </p:nvPr>
        </p:nvSpPr>
        <p:spPr/>
        <p:txBody>
          <a:bodyPr/>
          <a:lstStyle/>
          <a:p>
            <a:r>
              <a:rPr lang="en-GB" sz="2800" dirty="0"/>
              <a:t>URL, URI</a:t>
            </a:r>
            <a:endParaRPr lang="en-SE" dirty="0"/>
          </a:p>
        </p:txBody>
      </p:sp>
      <p:pic>
        <p:nvPicPr>
          <p:cNvPr id="3074" name="Picture 2" descr="The Real Difference Between a URL and a URI - Daniel Miessler">
            <a:extLst>
              <a:ext uri="{FF2B5EF4-FFF2-40B4-BE49-F238E27FC236}">
                <a16:creationId xmlns:a16="http://schemas.microsoft.com/office/drawing/2014/main" id="{F40A2AEC-7703-5B9D-7339-1A9F80F39C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0086" y="2262188"/>
            <a:ext cx="8451827" cy="36433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01F181EA-47BD-4A7C-600D-9F6348437A3C}"/>
                  </a:ext>
                </a:extLst>
              </p14:cNvPr>
              <p14:cNvContentPartPr/>
              <p14:nvPr/>
            </p14:nvContentPartPr>
            <p14:xfrm>
              <a:off x="10351353" y="4447527"/>
              <a:ext cx="360" cy="360"/>
            </p14:xfrm>
          </p:contentPart>
        </mc:Choice>
        <mc:Fallback>
          <p:pic>
            <p:nvPicPr>
              <p:cNvPr id="9" name="Ink 8">
                <a:extLst>
                  <a:ext uri="{FF2B5EF4-FFF2-40B4-BE49-F238E27FC236}">
                    <a16:creationId xmlns:a16="http://schemas.microsoft.com/office/drawing/2014/main" id="{01F181EA-47BD-4A7C-600D-9F6348437A3C}"/>
                  </a:ext>
                </a:extLst>
              </p:cNvPr>
              <p:cNvPicPr/>
              <p:nvPr/>
            </p:nvPicPr>
            <p:blipFill>
              <a:blip r:embed="rId4"/>
              <a:stretch>
                <a:fillRect/>
              </a:stretch>
            </p:blipFill>
            <p:spPr>
              <a:xfrm>
                <a:off x="10342353" y="44388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C8670B7-D70B-918C-9251-53AAF311E3E5}"/>
                  </a:ext>
                </a:extLst>
              </p14:cNvPr>
              <p14:cNvContentPartPr/>
              <p14:nvPr/>
            </p14:nvContentPartPr>
            <p14:xfrm>
              <a:off x="1100793" y="4003647"/>
              <a:ext cx="360" cy="360"/>
            </p14:xfrm>
          </p:contentPart>
        </mc:Choice>
        <mc:Fallback>
          <p:pic>
            <p:nvPicPr>
              <p:cNvPr id="10" name="Ink 9">
                <a:extLst>
                  <a:ext uri="{FF2B5EF4-FFF2-40B4-BE49-F238E27FC236}">
                    <a16:creationId xmlns:a16="http://schemas.microsoft.com/office/drawing/2014/main" id="{3C8670B7-D70B-918C-9251-53AAF311E3E5}"/>
                  </a:ext>
                </a:extLst>
              </p:cNvPr>
              <p:cNvPicPr/>
              <p:nvPr/>
            </p:nvPicPr>
            <p:blipFill>
              <a:blip r:embed="rId4"/>
              <a:stretch>
                <a:fillRect/>
              </a:stretch>
            </p:blipFill>
            <p:spPr>
              <a:xfrm>
                <a:off x="1091793" y="3995007"/>
                <a:ext cx="18000" cy="18000"/>
              </a:xfrm>
              <a:prstGeom prst="rect">
                <a:avLst/>
              </a:prstGeom>
            </p:spPr>
          </p:pic>
        </mc:Fallback>
      </mc:AlternateContent>
    </p:spTree>
    <p:extLst>
      <p:ext uri="{BB962C8B-B14F-4D97-AF65-F5344CB8AC3E}">
        <p14:creationId xmlns:p14="http://schemas.microsoft.com/office/powerpoint/2010/main" val="895431755"/>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heme/theme1.xml><?xml version="1.0" encoding="utf-8"?>
<a:theme xmlns:a="http://schemas.openxmlformats.org/drawingml/2006/main" name="PoiseVTI">
  <a:themeElements>
    <a:clrScheme name="Poise">
      <a:dk1>
        <a:sysClr val="windowText" lastClr="000000"/>
      </a:dk1>
      <a:lt1>
        <a:sysClr val="window" lastClr="FFFFFF"/>
      </a:lt1>
      <a:dk2>
        <a:srgbClr val="403739"/>
      </a:dk2>
      <a:lt2>
        <a:srgbClr val="F4E9E6"/>
      </a:lt2>
      <a:accent1>
        <a:srgbClr val="B18083"/>
      </a:accent1>
      <a:accent2>
        <a:srgbClr val="C17A69"/>
      </a:accent2>
      <a:accent3>
        <a:srgbClr val="CE9573"/>
      </a:accent3>
      <a:accent4>
        <a:srgbClr val="82907A"/>
      </a:accent4>
      <a:accent5>
        <a:srgbClr val="9A9966"/>
      </a:accent5>
      <a:accent6>
        <a:srgbClr val="AB9955"/>
      </a:accent6>
      <a:hlink>
        <a:srgbClr val="A97979"/>
      </a:hlink>
      <a:folHlink>
        <a:srgbClr val="BB7563"/>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TotalTime>
  <Words>913</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Goudy Old Style</vt:lpstr>
      <vt:lpstr>Times New Roman</vt:lpstr>
      <vt:lpstr>Univers Light</vt:lpstr>
      <vt:lpstr>PoiseVTI</vt:lpstr>
      <vt:lpstr>PowerPoint Presentation</vt:lpstr>
      <vt:lpstr>Topics Covered</vt:lpstr>
      <vt:lpstr>Real time Example for Client- Server</vt:lpstr>
      <vt:lpstr>Client – Server Architecture</vt:lpstr>
      <vt:lpstr>API – Application Programming Interface</vt:lpstr>
      <vt:lpstr>Realtime API’s          Realtime Example </vt:lpstr>
      <vt:lpstr>API Testing</vt:lpstr>
      <vt:lpstr>Why API Testing</vt:lpstr>
      <vt:lpstr>URL, URI</vt:lpstr>
      <vt:lpstr>Resource</vt:lpstr>
      <vt:lpstr>Http Methods</vt:lpstr>
      <vt:lpstr>Parameters</vt:lpstr>
      <vt:lpstr>Headers/Cookies &amp; End point</vt:lpstr>
      <vt:lpstr>Status Codes</vt:lpstr>
      <vt:lpstr>Postman – Download and Install</vt:lpstr>
      <vt:lpstr>Thank you.. Happy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Nataraj</dc:creator>
  <cp:lastModifiedBy>Srinivasan Nataraj</cp:lastModifiedBy>
  <cp:revision>1</cp:revision>
  <dcterms:created xsi:type="dcterms:W3CDTF">2023-04-25T10:13:08Z</dcterms:created>
  <dcterms:modified xsi:type="dcterms:W3CDTF">2023-04-26T22:44:04Z</dcterms:modified>
</cp:coreProperties>
</file>